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5" r:id="rId3"/>
    <p:sldMasterId id="2147483687" r:id="rId4"/>
    <p:sldMasterId id="2147483700" r:id="rId5"/>
  </p:sldMasterIdLst>
  <p:notesMasterIdLst>
    <p:notesMasterId r:id="rId34"/>
  </p:notesMasterIdLst>
  <p:handoutMasterIdLst>
    <p:handoutMasterId r:id="rId35"/>
  </p:handoutMasterIdLst>
  <p:sldIdLst>
    <p:sldId id="329" r:id="rId6"/>
    <p:sldId id="330" r:id="rId7"/>
    <p:sldId id="331" r:id="rId8"/>
    <p:sldId id="332" r:id="rId9"/>
    <p:sldId id="337" r:id="rId10"/>
    <p:sldId id="269" r:id="rId11"/>
    <p:sldId id="323" r:id="rId12"/>
    <p:sldId id="327" r:id="rId13"/>
    <p:sldId id="328" r:id="rId14"/>
    <p:sldId id="325" r:id="rId15"/>
    <p:sldId id="326" r:id="rId16"/>
    <p:sldId id="324" r:id="rId17"/>
    <p:sldId id="322" r:id="rId18"/>
    <p:sldId id="319" r:id="rId19"/>
    <p:sldId id="259" r:id="rId20"/>
    <p:sldId id="257" r:id="rId21"/>
    <p:sldId id="261" r:id="rId22"/>
    <p:sldId id="265" r:id="rId23"/>
    <p:sldId id="321" r:id="rId24"/>
    <p:sldId id="256" r:id="rId25"/>
    <p:sldId id="334" r:id="rId26"/>
    <p:sldId id="1070" r:id="rId27"/>
    <p:sldId id="1071" r:id="rId28"/>
    <p:sldId id="333" r:id="rId29"/>
    <p:sldId id="336" r:id="rId30"/>
    <p:sldId id="335" r:id="rId31"/>
    <p:sldId id="264" r:id="rId32"/>
    <p:sldId id="340" r:id="rId33"/>
  </p:sldIdLst>
  <p:sldSz cx="9144000" cy="6858000" type="screen4x3"/>
  <p:notesSz cx="9144000" cy="6858000"/>
  <p:defaultTextStyle>
    <a:defPPr>
      <a:defRPr lang="en-US"/>
    </a:defPPr>
    <a:lvl1pPr marL="0" algn="l" defTabSz="457145" rtl="0" eaLnBrk="1" latinLnBrk="0" hangingPunct="1">
      <a:defRPr sz="1800" kern="1200">
        <a:solidFill>
          <a:schemeClr val="tx1"/>
        </a:solidFill>
        <a:latin typeface="+mn-lt"/>
        <a:ea typeface="+mn-ea"/>
        <a:cs typeface="+mn-cs"/>
      </a:defRPr>
    </a:lvl1pPr>
    <a:lvl2pPr marL="457145" algn="l" defTabSz="457145" rtl="0" eaLnBrk="1" latinLnBrk="0" hangingPunct="1">
      <a:defRPr sz="1800" kern="1200">
        <a:solidFill>
          <a:schemeClr val="tx1"/>
        </a:solidFill>
        <a:latin typeface="+mn-lt"/>
        <a:ea typeface="+mn-ea"/>
        <a:cs typeface="+mn-cs"/>
      </a:defRPr>
    </a:lvl2pPr>
    <a:lvl3pPr marL="914290" algn="l" defTabSz="457145" rtl="0" eaLnBrk="1" latinLnBrk="0" hangingPunct="1">
      <a:defRPr sz="1800" kern="1200">
        <a:solidFill>
          <a:schemeClr val="tx1"/>
        </a:solidFill>
        <a:latin typeface="+mn-lt"/>
        <a:ea typeface="+mn-ea"/>
        <a:cs typeface="+mn-cs"/>
      </a:defRPr>
    </a:lvl3pPr>
    <a:lvl4pPr marL="1371435" algn="l" defTabSz="457145" rtl="0" eaLnBrk="1" latinLnBrk="0" hangingPunct="1">
      <a:defRPr sz="1800" kern="1200">
        <a:solidFill>
          <a:schemeClr val="tx1"/>
        </a:solidFill>
        <a:latin typeface="+mn-lt"/>
        <a:ea typeface="+mn-ea"/>
        <a:cs typeface="+mn-cs"/>
      </a:defRPr>
    </a:lvl4pPr>
    <a:lvl5pPr marL="1828581" algn="l" defTabSz="457145" rtl="0" eaLnBrk="1" latinLnBrk="0" hangingPunct="1">
      <a:defRPr sz="1800" kern="1200">
        <a:solidFill>
          <a:schemeClr val="tx1"/>
        </a:solidFill>
        <a:latin typeface="+mn-lt"/>
        <a:ea typeface="+mn-ea"/>
        <a:cs typeface="+mn-cs"/>
      </a:defRPr>
    </a:lvl5pPr>
    <a:lvl6pPr marL="2285726" algn="l" defTabSz="457145" rtl="0" eaLnBrk="1" latinLnBrk="0" hangingPunct="1">
      <a:defRPr sz="1800" kern="1200">
        <a:solidFill>
          <a:schemeClr val="tx1"/>
        </a:solidFill>
        <a:latin typeface="+mn-lt"/>
        <a:ea typeface="+mn-ea"/>
        <a:cs typeface="+mn-cs"/>
      </a:defRPr>
    </a:lvl6pPr>
    <a:lvl7pPr marL="2742871" algn="l" defTabSz="457145" rtl="0" eaLnBrk="1" latinLnBrk="0" hangingPunct="1">
      <a:defRPr sz="1800" kern="1200">
        <a:solidFill>
          <a:schemeClr val="tx1"/>
        </a:solidFill>
        <a:latin typeface="+mn-lt"/>
        <a:ea typeface="+mn-ea"/>
        <a:cs typeface="+mn-cs"/>
      </a:defRPr>
    </a:lvl7pPr>
    <a:lvl8pPr marL="3200016" algn="l" defTabSz="457145" rtl="0" eaLnBrk="1" latinLnBrk="0" hangingPunct="1">
      <a:defRPr sz="1800" kern="1200">
        <a:solidFill>
          <a:schemeClr val="tx1"/>
        </a:solidFill>
        <a:latin typeface="+mn-lt"/>
        <a:ea typeface="+mn-ea"/>
        <a:cs typeface="+mn-cs"/>
      </a:defRPr>
    </a:lvl8pPr>
    <a:lvl9pPr marL="3657161" algn="l" defTabSz="45714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4D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69"/>
    <p:restoredTop sz="95179"/>
  </p:normalViewPr>
  <p:slideViewPr>
    <p:cSldViewPr snapToGrid="0" snapToObjects="1">
      <p:cViewPr varScale="1">
        <p:scale>
          <a:sx n="70" d="100"/>
          <a:sy n="70" d="100"/>
        </p:scale>
        <p:origin x="1455"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BCF7A0-C2A3-394E-978D-AF7687674C64}"/>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CB2A95B9-A761-764B-BB12-66A8D14DA25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F54650A-CC12-0340-A441-CE6044295270}" type="datetimeFigureOut">
              <a:rPr lang="it-IT" smtClean="0"/>
              <a:t>09/03/2020</a:t>
            </a:fld>
            <a:endParaRPr lang="it-IT"/>
          </a:p>
        </p:txBody>
      </p:sp>
      <p:sp>
        <p:nvSpPr>
          <p:cNvPr id="4" name="Footer Placeholder 3">
            <a:extLst>
              <a:ext uri="{FF2B5EF4-FFF2-40B4-BE49-F238E27FC236}">
                <a16:creationId xmlns:a16="http://schemas.microsoft.com/office/drawing/2014/main" id="{1D990DF1-CC6D-214B-93B4-A9406FC686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5D70190F-78C4-B645-84AF-00B5054A4524}"/>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EF8387FB-489F-F94B-B5FE-EDAF564F105B}" type="slidenum">
              <a:rPr lang="it-IT" smtClean="0"/>
              <a:t>‹#›</a:t>
            </a:fld>
            <a:endParaRPr lang="it-IT"/>
          </a:p>
        </p:txBody>
      </p:sp>
    </p:spTree>
    <p:extLst>
      <p:ext uri="{BB962C8B-B14F-4D97-AF65-F5344CB8AC3E}">
        <p14:creationId xmlns:p14="http://schemas.microsoft.com/office/powerpoint/2010/main" val="3378910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F8C1800D-4C26-9A4D-AB99-6909A2031EE2}" type="datetimeFigureOut">
              <a:rPr lang="en-US" smtClean="0"/>
              <a:t>3/9/2020</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66155BCD-A201-3844-A806-DF725DB82D15}" type="slidenum">
              <a:rPr lang="en-US" smtClean="0"/>
              <a:t>‹#›</a:t>
            </a:fld>
            <a:endParaRPr lang="en-US"/>
          </a:p>
        </p:txBody>
      </p:sp>
    </p:spTree>
    <p:extLst>
      <p:ext uri="{BB962C8B-B14F-4D97-AF65-F5344CB8AC3E}">
        <p14:creationId xmlns:p14="http://schemas.microsoft.com/office/powerpoint/2010/main" val="3942163975"/>
      </p:ext>
    </p:extLst>
  </p:cSld>
  <p:clrMap bg1="lt1" tx1="dk1" bg2="lt2" tx2="dk2" accent1="accent1" accent2="accent2" accent3="accent3" accent4="accent4" accent5="accent5" accent6="accent6" hlink="hlink" folHlink="folHlink"/>
  <p:notesStyle>
    <a:lvl1pPr marL="0" algn="l" defTabSz="457145" rtl="0" eaLnBrk="1" latinLnBrk="0" hangingPunct="1">
      <a:defRPr sz="1200" kern="1200">
        <a:solidFill>
          <a:schemeClr val="tx1"/>
        </a:solidFill>
        <a:latin typeface="+mn-lt"/>
        <a:ea typeface="+mn-ea"/>
        <a:cs typeface="+mn-cs"/>
      </a:defRPr>
    </a:lvl1pPr>
    <a:lvl2pPr marL="457145" algn="l" defTabSz="457145" rtl="0" eaLnBrk="1" latinLnBrk="0" hangingPunct="1">
      <a:defRPr sz="1200" kern="1200">
        <a:solidFill>
          <a:schemeClr val="tx1"/>
        </a:solidFill>
        <a:latin typeface="+mn-lt"/>
        <a:ea typeface="+mn-ea"/>
        <a:cs typeface="+mn-cs"/>
      </a:defRPr>
    </a:lvl2pPr>
    <a:lvl3pPr marL="914290" algn="l" defTabSz="457145" rtl="0" eaLnBrk="1" latinLnBrk="0" hangingPunct="1">
      <a:defRPr sz="1200" kern="1200">
        <a:solidFill>
          <a:schemeClr val="tx1"/>
        </a:solidFill>
        <a:latin typeface="+mn-lt"/>
        <a:ea typeface="+mn-ea"/>
        <a:cs typeface="+mn-cs"/>
      </a:defRPr>
    </a:lvl3pPr>
    <a:lvl4pPr marL="1371435" algn="l" defTabSz="457145" rtl="0" eaLnBrk="1" latinLnBrk="0" hangingPunct="1">
      <a:defRPr sz="1200" kern="1200">
        <a:solidFill>
          <a:schemeClr val="tx1"/>
        </a:solidFill>
        <a:latin typeface="+mn-lt"/>
        <a:ea typeface="+mn-ea"/>
        <a:cs typeface="+mn-cs"/>
      </a:defRPr>
    </a:lvl4pPr>
    <a:lvl5pPr marL="1828581" algn="l" defTabSz="457145" rtl="0" eaLnBrk="1" latinLnBrk="0" hangingPunct="1">
      <a:defRPr sz="1200" kern="1200">
        <a:solidFill>
          <a:schemeClr val="tx1"/>
        </a:solidFill>
        <a:latin typeface="+mn-lt"/>
        <a:ea typeface="+mn-ea"/>
        <a:cs typeface="+mn-cs"/>
      </a:defRPr>
    </a:lvl5pPr>
    <a:lvl6pPr marL="2285726" algn="l" defTabSz="457145" rtl="0" eaLnBrk="1" latinLnBrk="0" hangingPunct="1">
      <a:defRPr sz="1200" kern="1200">
        <a:solidFill>
          <a:schemeClr val="tx1"/>
        </a:solidFill>
        <a:latin typeface="+mn-lt"/>
        <a:ea typeface="+mn-ea"/>
        <a:cs typeface="+mn-cs"/>
      </a:defRPr>
    </a:lvl6pPr>
    <a:lvl7pPr marL="2742871" algn="l" defTabSz="457145" rtl="0" eaLnBrk="1" latinLnBrk="0" hangingPunct="1">
      <a:defRPr sz="1200" kern="1200">
        <a:solidFill>
          <a:schemeClr val="tx1"/>
        </a:solidFill>
        <a:latin typeface="+mn-lt"/>
        <a:ea typeface="+mn-ea"/>
        <a:cs typeface="+mn-cs"/>
      </a:defRPr>
    </a:lvl7pPr>
    <a:lvl8pPr marL="3200016" algn="l" defTabSz="457145" rtl="0" eaLnBrk="1" latinLnBrk="0" hangingPunct="1">
      <a:defRPr sz="1200" kern="1200">
        <a:solidFill>
          <a:schemeClr val="tx1"/>
        </a:solidFill>
        <a:latin typeface="+mn-lt"/>
        <a:ea typeface="+mn-ea"/>
        <a:cs typeface="+mn-cs"/>
      </a:defRPr>
    </a:lvl8pPr>
    <a:lvl9pPr marL="3657161" algn="l" defTabSz="45714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334681C-69E8-C249-B3D2-C8AE78FD7313}"/>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40C87EE-F775-6246-8BC1-DBB254156C16}" type="slidenum">
              <a:rPr lang="it-IT" altLang="it-IT" sz="1200">
                <a:latin typeface="Times New Roman" panose="02020603050405020304" pitchFamily="18" charset="0"/>
              </a:rPr>
              <a:pPr eaLnBrk="1" hangingPunct="1"/>
              <a:t>14</a:t>
            </a:fld>
            <a:endParaRPr lang="it-IT" altLang="it-IT" sz="1200">
              <a:latin typeface="Times New Roman" panose="02020603050405020304" pitchFamily="18" charset="0"/>
            </a:endParaRPr>
          </a:p>
        </p:txBody>
      </p:sp>
      <p:sp>
        <p:nvSpPr>
          <p:cNvPr id="118786" name="Rectangle 2">
            <a:extLst>
              <a:ext uri="{FF2B5EF4-FFF2-40B4-BE49-F238E27FC236}">
                <a16:creationId xmlns:a16="http://schemas.microsoft.com/office/drawing/2014/main" id="{648C4654-45D9-3A4B-AAE2-4D4AB570472B}"/>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8787" name="Rectangle 3">
            <a:extLst>
              <a:ext uri="{FF2B5EF4-FFF2-40B4-BE49-F238E27FC236}">
                <a16:creationId xmlns:a16="http://schemas.microsoft.com/office/drawing/2014/main" id="{0850D0E8-2003-B14A-8224-17775066E6B9}"/>
              </a:ext>
            </a:extLst>
          </p:cNvPr>
          <p:cNvSpPr>
            <a:spLocks noGrp="1" noChangeArrowheads="1"/>
          </p:cNvSpPr>
          <p:nvPr>
            <p:ph type="body" idx="1"/>
          </p:nvPr>
        </p:nvSpPr>
        <p:spPr/>
        <p:txBody>
          <a:bodyPr/>
          <a:lstStyle/>
          <a:p>
            <a:pPr eaLnBrk="1" hangingPunct="1">
              <a:defRPr/>
            </a:pPr>
            <a:endParaRPr lang="it-IT">
              <a:cs typeface="+mn-cs"/>
            </a:endParaRPr>
          </a:p>
        </p:txBody>
      </p:sp>
    </p:spTree>
    <p:extLst>
      <p:ext uri="{BB962C8B-B14F-4D97-AF65-F5344CB8AC3E}">
        <p14:creationId xmlns:p14="http://schemas.microsoft.com/office/powerpoint/2010/main" val="81348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742950"/>
            <a:ext cx="4953000" cy="371475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08D4CCD-20F6-FF4A-87C4-46AB805AB9BB}" type="slidenum">
              <a:rPr kumimoji="0" lang="en-GB" sz="1200" b="0" i="0" u="none" strike="noStrike" kern="1200" cap="none" spc="0" normalizeH="0" baseline="0" noProof="0" smtClean="0">
                <a:ln>
                  <a:noFill/>
                </a:ln>
                <a:solidFill>
                  <a:prstClr val="black"/>
                </a:solidFill>
                <a:effectLst/>
                <a:uLnTx/>
                <a:uFillTx/>
                <a:latin typeface="Calibri"/>
                <a:ea typeface="ＭＳ Ｐゴシック" charset="-128"/>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GB" sz="1200" b="0" i="0" u="none" strike="noStrike" kern="1200" cap="none" spc="0" normalizeH="0" baseline="0" noProof="0" dirty="0">
              <a:ln>
                <a:noFill/>
              </a:ln>
              <a:solidFill>
                <a:prstClr val="black"/>
              </a:solidFill>
              <a:effectLst/>
              <a:uLnTx/>
              <a:uFillTx/>
              <a:latin typeface="Calibri"/>
              <a:ea typeface="ＭＳ Ｐゴシック" charset="-128"/>
            </a:endParaRPr>
          </a:p>
        </p:txBody>
      </p:sp>
    </p:spTree>
    <p:extLst>
      <p:ext uri="{BB962C8B-B14F-4D97-AF65-F5344CB8AC3E}">
        <p14:creationId xmlns:p14="http://schemas.microsoft.com/office/powerpoint/2010/main" val="1699999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742950"/>
            <a:ext cx="4953000" cy="371475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08D4CCD-20F6-FF4A-87C4-46AB805AB9BB}" type="slidenum">
              <a:rPr kumimoji="0" lang="en-GB" sz="1200" b="0" i="0" u="none" strike="noStrike" kern="1200" cap="none" spc="0" normalizeH="0" baseline="0" noProof="0" smtClean="0">
                <a:ln>
                  <a:noFill/>
                </a:ln>
                <a:solidFill>
                  <a:prstClr val="black"/>
                </a:solidFill>
                <a:effectLst/>
                <a:uLnTx/>
                <a:uFillTx/>
                <a:latin typeface="Calibri"/>
                <a:ea typeface="ＭＳ Ｐゴシック" charset="-128"/>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GB" sz="1200" b="0" i="0" u="none" strike="noStrike" kern="1200" cap="none" spc="0" normalizeH="0" baseline="0" noProof="0" dirty="0">
              <a:ln>
                <a:noFill/>
              </a:ln>
              <a:solidFill>
                <a:prstClr val="black"/>
              </a:solidFill>
              <a:effectLst/>
              <a:uLnTx/>
              <a:uFillTx/>
              <a:latin typeface="Calibri"/>
              <a:ea typeface="ＭＳ Ｐゴシック" charset="-128"/>
            </a:endParaRPr>
          </a:p>
        </p:txBody>
      </p:sp>
    </p:spTree>
    <p:extLst>
      <p:ext uri="{BB962C8B-B14F-4D97-AF65-F5344CB8AC3E}">
        <p14:creationId xmlns:p14="http://schemas.microsoft.com/office/powerpoint/2010/main" val="1699999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E4B857-8D2C-4294-9DAA-F894A061EF49}"/>
              </a:ext>
            </a:extLst>
          </p:cNvPr>
          <p:cNvSpPr>
            <a:spLocks noResize="1"/>
          </p:cNvSpPr>
          <p:nvPr/>
        </p:nvSpPr>
        <p:spPr>
          <a:xfrm>
            <a:off x="1143000" y="685799"/>
            <a:ext cx="4572000" cy="3429000"/>
          </a:xfrm>
          <a:prstGeom prst="rect">
            <a:avLst/>
          </a:prstGeo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2D96DB7A-247F-49DC-82CA-1D4AAA3FECC2}"/>
              </a:ext>
            </a:extLst>
          </p:cNvPr>
          <p:cNvSpPr txBox="1">
            <a:spLocks noGrp="1"/>
          </p:cNvSpPr>
          <p:nvPr>
            <p:ph type="body" sz="quarter" idx="1"/>
          </p:nvPr>
        </p:nvSpPr>
        <p:spPr>
          <a:xfrm>
            <a:off x="685799" y="4343400"/>
            <a:ext cx="5486399" cy="4115159"/>
          </a:xfrm>
        </p:spPr>
        <p:txBody>
          <a:bodyPr>
            <a:spAutoFit/>
          </a:bodyPr>
          <a:lstStyle/>
          <a:p>
            <a:pPr lvl="0"/>
            <a:r>
              <a:rPr lang="en-US">
                <a:solidFill>
                  <a:srgbClr val="333333"/>
                </a:solidFill>
              </a:rPr>
              <a:t>...for a more extensive review → GC at IDPASC 2013 (Siena)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5FB9AA-10BE-474C-A15D-2350208D2C1F}"/>
              </a:ext>
            </a:extLst>
          </p:cNvPr>
          <p:cNvSpPr>
            <a:spLocks noResize="1"/>
          </p:cNvSpPr>
          <p:nvPr/>
        </p:nvSpPr>
        <p:spPr>
          <a:xfrm>
            <a:off x="1143000" y="685799"/>
            <a:ext cx="4572000" cy="3429000"/>
          </a:xfrm>
          <a:prstGeom prst="rect">
            <a:avLst/>
          </a:prstGeo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C367D256-BC1E-4148-8B43-A332F176F2C8}"/>
              </a:ext>
            </a:extLst>
          </p:cNvPr>
          <p:cNvSpPr txBox="1">
            <a:spLocks noGrp="1"/>
          </p:cNvSpPr>
          <p:nvPr>
            <p:ph type="body" sz="quarter" idx="1"/>
          </p:nvPr>
        </p:nvSpPr>
        <p:spPr>
          <a:xfrm>
            <a:off x="685799" y="4343400"/>
            <a:ext cx="5486399" cy="4115159"/>
          </a:xfrm>
        </p:spPr>
        <p:txBody>
          <a:bodyPr>
            <a:spAutoFit/>
          </a:bodyPr>
          <a:lstStyle/>
          <a:p>
            <a:pPr lvl="0"/>
            <a:r>
              <a:rPr lang="en-US">
                <a:solidFill>
                  <a:srgbClr val="333333"/>
                </a:solidFill>
              </a:rPr>
              <a:t>...for a more extensive review → GC at IDPASC 2013 (Siena)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E1A39E-077C-49D8-BA49-6E1456EBA802}"/>
              </a:ext>
            </a:extLst>
          </p:cNvPr>
          <p:cNvSpPr>
            <a:spLocks noResize="1"/>
          </p:cNvSpPr>
          <p:nvPr/>
        </p:nvSpPr>
        <p:spPr>
          <a:xfrm>
            <a:off x="1143000" y="685799"/>
            <a:ext cx="4572000" cy="3429000"/>
          </a:xfrm>
          <a:prstGeom prst="rect">
            <a:avLst/>
          </a:prstGeo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CB2194D8-A850-44AD-B49B-076D14EBBD74}"/>
              </a:ext>
            </a:extLst>
          </p:cNvPr>
          <p:cNvSpPr txBox="1">
            <a:spLocks noGrp="1"/>
          </p:cNvSpPr>
          <p:nvPr>
            <p:ph type="body" sz="quarter" idx="1"/>
          </p:nvPr>
        </p:nvSpPr>
        <p:spPr>
          <a:xfrm>
            <a:off x="685799" y="4343400"/>
            <a:ext cx="5486399" cy="4115159"/>
          </a:xfrm>
        </p:spPr>
        <p:txBody>
          <a:bodyPr>
            <a:spAutoFit/>
          </a:bodyPr>
          <a:lstStyle/>
          <a:p>
            <a:pPr lvl="0"/>
            <a:r>
              <a:rPr lang="en-US">
                <a:solidFill>
                  <a:srgbClr val="333333"/>
                </a:solidFill>
              </a:rPr>
              <a:t>...for a more extensive review → GC at IDPASC 2013 (Siena)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8E5B1C-3519-4998-95E8-61E3B5687D89}"/>
              </a:ext>
            </a:extLst>
          </p:cNvPr>
          <p:cNvSpPr>
            <a:spLocks noResize="1"/>
          </p:cNvSpPr>
          <p:nvPr/>
        </p:nvSpPr>
        <p:spPr>
          <a:xfrm>
            <a:off x="1143000" y="685799"/>
            <a:ext cx="4572000" cy="3429000"/>
          </a:xfrm>
          <a:prstGeom prst="rect">
            <a:avLst/>
          </a:prstGeo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C4623370-FB72-427B-B286-AF70BB6563FE}"/>
              </a:ext>
            </a:extLst>
          </p:cNvPr>
          <p:cNvSpPr txBox="1">
            <a:spLocks noGrp="1"/>
          </p:cNvSpPr>
          <p:nvPr>
            <p:ph type="body" sz="quarter" idx="1"/>
          </p:nvPr>
        </p:nvSpPr>
        <p:spPr>
          <a:xfrm>
            <a:off x="685799" y="4343400"/>
            <a:ext cx="5486399" cy="4115159"/>
          </a:xfrm>
        </p:spPr>
        <p:txBody>
          <a:bodyPr>
            <a:spAutoFit/>
          </a:bodyPr>
          <a:lstStyle/>
          <a:p>
            <a:pPr lvl="0"/>
            <a:r>
              <a:rPr lang="en-US">
                <a:solidFill>
                  <a:srgbClr val="333333"/>
                </a:solidFill>
              </a:rPr>
              <a:t>...for a more extensive review → GC at IDPASC 2013 (Siena)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it-IT"/>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it-IT"/>
              <a:t>Click to edit Master subtitle style</a:t>
            </a:r>
            <a:endParaRPr lang="en-US"/>
          </a:p>
        </p:txBody>
      </p:sp>
      <p:sp>
        <p:nvSpPr>
          <p:cNvPr id="4" name="Date Placeholder 3"/>
          <p:cNvSpPr>
            <a:spLocks noGrp="1"/>
          </p:cNvSpPr>
          <p:nvPr>
            <p:ph type="dt" sz="half" idx="10"/>
          </p:nvPr>
        </p:nvSpPr>
        <p:spPr/>
        <p:txBody>
          <a:bodyPr/>
          <a:lstStyle/>
          <a:p>
            <a:fld id="{ACA1EAF9-EA84-F345-B318-E74F3610FEB8}"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7C6F0-EC01-CF43-93F0-A0C3125125B0}" type="slidenum">
              <a:rPr lang="en-US" smtClean="0"/>
              <a:t>‹#›</a:t>
            </a:fld>
            <a:endParaRPr lang="en-US"/>
          </a:p>
        </p:txBody>
      </p:sp>
    </p:spTree>
    <p:extLst>
      <p:ext uri="{BB962C8B-B14F-4D97-AF65-F5344CB8AC3E}">
        <p14:creationId xmlns:p14="http://schemas.microsoft.com/office/powerpoint/2010/main" val="2893924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Date Placeholder 3"/>
          <p:cNvSpPr>
            <a:spLocks noGrp="1"/>
          </p:cNvSpPr>
          <p:nvPr>
            <p:ph type="dt" sz="half" idx="10"/>
          </p:nvPr>
        </p:nvSpPr>
        <p:spPr/>
        <p:txBody>
          <a:bodyPr/>
          <a:lstStyle/>
          <a:p>
            <a:fld id="{ACA1EAF9-EA84-F345-B318-E74F3610FEB8}"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7C6F0-EC01-CF43-93F0-A0C3125125B0}" type="slidenum">
              <a:rPr lang="en-US" smtClean="0"/>
              <a:t>‹#›</a:t>
            </a:fld>
            <a:endParaRPr lang="en-US"/>
          </a:p>
        </p:txBody>
      </p:sp>
    </p:spTree>
    <p:extLst>
      <p:ext uri="{BB962C8B-B14F-4D97-AF65-F5344CB8AC3E}">
        <p14:creationId xmlns:p14="http://schemas.microsoft.com/office/powerpoint/2010/main" val="191827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it-IT"/>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Date Placeholder 3"/>
          <p:cNvSpPr>
            <a:spLocks noGrp="1"/>
          </p:cNvSpPr>
          <p:nvPr>
            <p:ph type="dt" sz="half" idx="10"/>
          </p:nvPr>
        </p:nvSpPr>
        <p:spPr/>
        <p:txBody>
          <a:bodyPr/>
          <a:lstStyle/>
          <a:p>
            <a:fld id="{ACA1EAF9-EA84-F345-B318-E74F3610FEB8}"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7C6F0-EC01-CF43-93F0-A0C3125125B0}" type="slidenum">
              <a:rPr lang="en-US" smtClean="0"/>
              <a:t>‹#›</a:t>
            </a:fld>
            <a:endParaRPr lang="en-US"/>
          </a:p>
        </p:txBody>
      </p:sp>
    </p:spTree>
    <p:extLst>
      <p:ext uri="{BB962C8B-B14F-4D97-AF65-F5344CB8AC3E}">
        <p14:creationId xmlns:p14="http://schemas.microsoft.com/office/powerpoint/2010/main" val="174460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937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172" y="569380"/>
            <a:ext cx="8228763" cy="552715"/>
          </a:xfrm>
          <a:prstGeom prst="rect">
            <a:avLst/>
          </a:prstGeom>
        </p:spPr>
        <p:txBody>
          <a:bodyPr lIns="0" tIns="0" rIns="0" bIns="0" anchor="ctr">
            <a:spAutoFit/>
          </a:bodyPr>
          <a:lstStyle/>
          <a:p>
            <a:pPr algn="ctr"/>
            <a:endParaRPr lang="en-US" sz="3991" b="0" strike="noStrike" spc="-1">
              <a:latin typeface="Arial"/>
            </a:endParaRPr>
          </a:p>
        </p:txBody>
      </p:sp>
      <p:sp>
        <p:nvSpPr>
          <p:cNvPr id="6" name="PlaceHolder 2"/>
          <p:cNvSpPr>
            <a:spLocks noGrp="1"/>
          </p:cNvSpPr>
          <p:nvPr>
            <p:ph type="subTitle"/>
          </p:nvPr>
        </p:nvSpPr>
        <p:spPr>
          <a:xfrm>
            <a:off x="457172" y="3391792"/>
            <a:ext cx="8228763" cy="402033"/>
          </a:xfrm>
          <a:prstGeom prst="rect">
            <a:avLst/>
          </a:prstGeom>
        </p:spPr>
        <p:txBody>
          <a:bodyPr lIns="0" tIns="0" rIns="0" bIns="0" anchor="ctr">
            <a:spAutoFit/>
          </a:bodyPr>
          <a:lstStyle/>
          <a:p>
            <a:pPr algn="ctr"/>
            <a:endParaRPr lang="en-US" sz="2903" b="0" strike="noStrike" spc="-1">
              <a:latin typeface="Arial"/>
            </a:endParaRPr>
          </a:p>
        </p:txBody>
      </p:sp>
    </p:spTree>
    <p:extLst>
      <p:ext uri="{BB962C8B-B14F-4D97-AF65-F5344CB8AC3E}">
        <p14:creationId xmlns:p14="http://schemas.microsoft.com/office/powerpoint/2010/main" val="105285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172" y="569380"/>
            <a:ext cx="8228763" cy="552715"/>
          </a:xfrm>
          <a:prstGeom prst="rect">
            <a:avLst/>
          </a:prstGeom>
        </p:spPr>
        <p:txBody>
          <a:bodyPr lIns="0" tIns="0" rIns="0" bIns="0" anchor="ctr">
            <a:spAutoFit/>
          </a:bodyPr>
          <a:lstStyle/>
          <a:p>
            <a:pPr algn="ctr"/>
            <a:endParaRPr lang="en-US" sz="3991" b="0" strike="noStrike" spc="-1">
              <a:latin typeface="Arial"/>
            </a:endParaRPr>
          </a:p>
        </p:txBody>
      </p:sp>
      <p:sp>
        <p:nvSpPr>
          <p:cNvPr id="8" name="PlaceHolder 2"/>
          <p:cNvSpPr>
            <a:spLocks noGrp="1"/>
          </p:cNvSpPr>
          <p:nvPr>
            <p:ph type="body"/>
          </p:nvPr>
        </p:nvSpPr>
        <p:spPr>
          <a:xfrm>
            <a:off x="457172" y="1604399"/>
            <a:ext cx="8228763" cy="3976819"/>
          </a:xfrm>
          <a:prstGeom prst="rect">
            <a:avLst/>
          </a:prstGeom>
        </p:spPr>
        <p:txBody>
          <a:bodyPr lIns="0" tIns="0" rIns="0" bIns="0">
            <a:normAutofit/>
          </a:bodyPr>
          <a:lstStyle/>
          <a:p>
            <a:endParaRPr lang="en-US" sz="2903" b="0" strike="noStrike" spc="-1">
              <a:latin typeface="Arial"/>
            </a:endParaRPr>
          </a:p>
        </p:txBody>
      </p:sp>
    </p:spTree>
    <p:extLst>
      <p:ext uri="{BB962C8B-B14F-4D97-AF65-F5344CB8AC3E}">
        <p14:creationId xmlns:p14="http://schemas.microsoft.com/office/powerpoint/2010/main" val="1924398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172" y="569380"/>
            <a:ext cx="8228763" cy="552715"/>
          </a:xfrm>
          <a:prstGeom prst="rect">
            <a:avLst/>
          </a:prstGeom>
        </p:spPr>
        <p:txBody>
          <a:bodyPr lIns="0" tIns="0" rIns="0" bIns="0" anchor="ctr">
            <a:spAutoFit/>
          </a:bodyPr>
          <a:lstStyle/>
          <a:p>
            <a:pPr algn="ctr"/>
            <a:endParaRPr lang="en-US" sz="3991" b="0" strike="noStrike" spc="-1">
              <a:latin typeface="Arial"/>
            </a:endParaRPr>
          </a:p>
        </p:txBody>
      </p:sp>
      <p:sp>
        <p:nvSpPr>
          <p:cNvPr id="10" name="PlaceHolder 2"/>
          <p:cNvSpPr>
            <a:spLocks noGrp="1"/>
          </p:cNvSpPr>
          <p:nvPr>
            <p:ph type="body"/>
          </p:nvPr>
        </p:nvSpPr>
        <p:spPr>
          <a:xfrm>
            <a:off x="457172" y="1604399"/>
            <a:ext cx="4015600" cy="3976819"/>
          </a:xfrm>
          <a:prstGeom prst="rect">
            <a:avLst/>
          </a:prstGeom>
        </p:spPr>
        <p:txBody>
          <a:bodyPr lIns="0" tIns="0" rIns="0" bIns="0">
            <a:normAutofit/>
          </a:bodyPr>
          <a:lstStyle/>
          <a:p>
            <a:endParaRPr lang="en-US" sz="2903" b="0" strike="noStrike" spc="-1">
              <a:latin typeface="Arial"/>
            </a:endParaRPr>
          </a:p>
        </p:txBody>
      </p:sp>
      <p:sp>
        <p:nvSpPr>
          <p:cNvPr id="11" name="PlaceHolder 3"/>
          <p:cNvSpPr>
            <a:spLocks noGrp="1"/>
          </p:cNvSpPr>
          <p:nvPr>
            <p:ph type="body"/>
          </p:nvPr>
        </p:nvSpPr>
        <p:spPr>
          <a:xfrm>
            <a:off x="4673927" y="1604399"/>
            <a:ext cx="4015600" cy="3976819"/>
          </a:xfrm>
          <a:prstGeom prst="rect">
            <a:avLst/>
          </a:prstGeom>
        </p:spPr>
        <p:txBody>
          <a:bodyPr lIns="0" tIns="0" rIns="0" bIns="0">
            <a:normAutofit/>
          </a:bodyPr>
          <a:lstStyle/>
          <a:p>
            <a:endParaRPr lang="en-US" sz="2903" b="0" strike="noStrike" spc="-1">
              <a:latin typeface="Arial"/>
            </a:endParaRPr>
          </a:p>
        </p:txBody>
      </p:sp>
    </p:spTree>
    <p:extLst>
      <p:ext uri="{BB962C8B-B14F-4D97-AF65-F5344CB8AC3E}">
        <p14:creationId xmlns:p14="http://schemas.microsoft.com/office/powerpoint/2010/main" val="1227994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172" y="569380"/>
            <a:ext cx="8228763" cy="552715"/>
          </a:xfrm>
          <a:prstGeom prst="rect">
            <a:avLst/>
          </a:prstGeom>
        </p:spPr>
        <p:txBody>
          <a:bodyPr lIns="0" tIns="0" rIns="0" bIns="0" anchor="ctr">
            <a:spAutoFit/>
          </a:bodyPr>
          <a:lstStyle/>
          <a:p>
            <a:pPr algn="ctr"/>
            <a:endParaRPr lang="en-US" sz="3991" b="0" strike="noStrike" spc="-1">
              <a:latin typeface="Arial"/>
            </a:endParaRPr>
          </a:p>
        </p:txBody>
      </p:sp>
    </p:spTree>
    <p:extLst>
      <p:ext uri="{BB962C8B-B14F-4D97-AF65-F5344CB8AC3E}">
        <p14:creationId xmlns:p14="http://schemas.microsoft.com/office/powerpoint/2010/main" val="4073615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172" y="2726086"/>
            <a:ext cx="8228763" cy="402033"/>
          </a:xfrm>
          <a:prstGeom prst="rect">
            <a:avLst/>
          </a:prstGeom>
        </p:spPr>
        <p:txBody>
          <a:bodyPr lIns="0" tIns="0" rIns="0" bIns="0" anchor="ctr">
            <a:spAutoFit/>
          </a:bodyPr>
          <a:lstStyle/>
          <a:p>
            <a:pPr algn="ctr"/>
            <a:endParaRPr lang="en-US" sz="2903" b="0" strike="noStrike" spc="-1">
              <a:latin typeface="Arial"/>
            </a:endParaRPr>
          </a:p>
        </p:txBody>
      </p:sp>
    </p:spTree>
    <p:extLst>
      <p:ext uri="{BB962C8B-B14F-4D97-AF65-F5344CB8AC3E}">
        <p14:creationId xmlns:p14="http://schemas.microsoft.com/office/powerpoint/2010/main" val="748494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172" y="569380"/>
            <a:ext cx="8228763" cy="552715"/>
          </a:xfrm>
          <a:prstGeom prst="rect">
            <a:avLst/>
          </a:prstGeom>
        </p:spPr>
        <p:txBody>
          <a:bodyPr lIns="0" tIns="0" rIns="0" bIns="0" anchor="ctr">
            <a:spAutoFit/>
          </a:bodyPr>
          <a:lstStyle/>
          <a:p>
            <a:pPr algn="ctr"/>
            <a:endParaRPr lang="en-US" sz="3991" b="0" strike="noStrike" spc="-1">
              <a:latin typeface="Arial"/>
            </a:endParaRPr>
          </a:p>
        </p:txBody>
      </p:sp>
      <p:sp>
        <p:nvSpPr>
          <p:cNvPr id="15" name="PlaceHolder 2"/>
          <p:cNvSpPr>
            <a:spLocks noGrp="1"/>
          </p:cNvSpPr>
          <p:nvPr>
            <p:ph type="body"/>
          </p:nvPr>
        </p:nvSpPr>
        <p:spPr>
          <a:xfrm>
            <a:off x="457172" y="1604399"/>
            <a:ext cx="4015600" cy="1896543"/>
          </a:xfrm>
          <a:prstGeom prst="rect">
            <a:avLst/>
          </a:prstGeom>
        </p:spPr>
        <p:txBody>
          <a:bodyPr lIns="0" tIns="0" rIns="0" bIns="0">
            <a:normAutofit/>
          </a:bodyPr>
          <a:lstStyle/>
          <a:p>
            <a:endParaRPr lang="en-US" sz="2903" b="0" strike="noStrike" spc="-1">
              <a:latin typeface="Arial"/>
            </a:endParaRPr>
          </a:p>
        </p:txBody>
      </p:sp>
      <p:sp>
        <p:nvSpPr>
          <p:cNvPr id="16" name="PlaceHolder 3"/>
          <p:cNvSpPr>
            <a:spLocks noGrp="1"/>
          </p:cNvSpPr>
          <p:nvPr>
            <p:ph type="body"/>
          </p:nvPr>
        </p:nvSpPr>
        <p:spPr>
          <a:xfrm>
            <a:off x="4673927" y="1604399"/>
            <a:ext cx="4015600" cy="3976819"/>
          </a:xfrm>
          <a:prstGeom prst="rect">
            <a:avLst/>
          </a:prstGeom>
        </p:spPr>
        <p:txBody>
          <a:bodyPr lIns="0" tIns="0" rIns="0" bIns="0">
            <a:normAutofit/>
          </a:bodyPr>
          <a:lstStyle/>
          <a:p>
            <a:endParaRPr lang="en-US" sz="2903" b="0" strike="noStrike" spc="-1">
              <a:latin typeface="Arial"/>
            </a:endParaRPr>
          </a:p>
        </p:txBody>
      </p:sp>
      <p:sp>
        <p:nvSpPr>
          <p:cNvPr id="17" name="PlaceHolder 4"/>
          <p:cNvSpPr>
            <a:spLocks noGrp="1"/>
          </p:cNvSpPr>
          <p:nvPr>
            <p:ph type="body"/>
          </p:nvPr>
        </p:nvSpPr>
        <p:spPr>
          <a:xfrm>
            <a:off x="457172" y="3681627"/>
            <a:ext cx="4015600" cy="1896543"/>
          </a:xfrm>
          <a:prstGeom prst="rect">
            <a:avLst/>
          </a:prstGeom>
        </p:spPr>
        <p:txBody>
          <a:bodyPr lIns="0" tIns="0" rIns="0" bIns="0">
            <a:normAutofit/>
          </a:bodyPr>
          <a:lstStyle/>
          <a:p>
            <a:endParaRPr lang="en-US" sz="2903" b="0" strike="noStrike" spc="-1">
              <a:latin typeface="Arial"/>
            </a:endParaRPr>
          </a:p>
        </p:txBody>
      </p:sp>
    </p:spTree>
    <p:extLst>
      <p:ext uri="{BB962C8B-B14F-4D97-AF65-F5344CB8AC3E}">
        <p14:creationId xmlns:p14="http://schemas.microsoft.com/office/powerpoint/2010/main" val="3351784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172" y="569380"/>
            <a:ext cx="8228763" cy="552715"/>
          </a:xfrm>
          <a:prstGeom prst="rect">
            <a:avLst/>
          </a:prstGeom>
        </p:spPr>
        <p:txBody>
          <a:bodyPr lIns="0" tIns="0" rIns="0" bIns="0" anchor="ctr">
            <a:spAutoFit/>
          </a:bodyPr>
          <a:lstStyle/>
          <a:p>
            <a:pPr algn="ctr"/>
            <a:endParaRPr lang="en-US" sz="3991" b="0" strike="noStrike" spc="-1">
              <a:latin typeface="Arial"/>
            </a:endParaRPr>
          </a:p>
        </p:txBody>
      </p:sp>
      <p:sp>
        <p:nvSpPr>
          <p:cNvPr id="19" name="PlaceHolder 2"/>
          <p:cNvSpPr>
            <a:spLocks noGrp="1"/>
          </p:cNvSpPr>
          <p:nvPr>
            <p:ph type="body"/>
          </p:nvPr>
        </p:nvSpPr>
        <p:spPr>
          <a:xfrm>
            <a:off x="457172" y="1604399"/>
            <a:ext cx="4015600" cy="3976819"/>
          </a:xfrm>
          <a:prstGeom prst="rect">
            <a:avLst/>
          </a:prstGeom>
        </p:spPr>
        <p:txBody>
          <a:bodyPr lIns="0" tIns="0" rIns="0" bIns="0">
            <a:normAutofit/>
          </a:bodyPr>
          <a:lstStyle/>
          <a:p>
            <a:endParaRPr lang="en-US" sz="2903" b="0" strike="noStrike" spc="-1">
              <a:latin typeface="Arial"/>
            </a:endParaRPr>
          </a:p>
        </p:txBody>
      </p:sp>
      <p:sp>
        <p:nvSpPr>
          <p:cNvPr id="20" name="PlaceHolder 3"/>
          <p:cNvSpPr>
            <a:spLocks noGrp="1"/>
          </p:cNvSpPr>
          <p:nvPr>
            <p:ph type="body"/>
          </p:nvPr>
        </p:nvSpPr>
        <p:spPr>
          <a:xfrm>
            <a:off x="4673927" y="1604399"/>
            <a:ext cx="4015600" cy="1896543"/>
          </a:xfrm>
          <a:prstGeom prst="rect">
            <a:avLst/>
          </a:prstGeom>
        </p:spPr>
        <p:txBody>
          <a:bodyPr lIns="0" tIns="0" rIns="0" bIns="0">
            <a:normAutofit/>
          </a:bodyPr>
          <a:lstStyle/>
          <a:p>
            <a:endParaRPr lang="en-US" sz="2903" b="0" strike="noStrike" spc="-1">
              <a:latin typeface="Arial"/>
            </a:endParaRPr>
          </a:p>
        </p:txBody>
      </p:sp>
      <p:sp>
        <p:nvSpPr>
          <p:cNvPr id="21" name="PlaceHolder 4"/>
          <p:cNvSpPr>
            <a:spLocks noGrp="1"/>
          </p:cNvSpPr>
          <p:nvPr>
            <p:ph type="body"/>
          </p:nvPr>
        </p:nvSpPr>
        <p:spPr>
          <a:xfrm>
            <a:off x="4673927" y="3681627"/>
            <a:ext cx="4015600" cy="1896543"/>
          </a:xfrm>
          <a:prstGeom prst="rect">
            <a:avLst/>
          </a:prstGeom>
        </p:spPr>
        <p:txBody>
          <a:bodyPr lIns="0" tIns="0" rIns="0" bIns="0">
            <a:normAutofit/>
          </a:bodyPr>
          <a:lstStyle/>
          <a:p>
            <a:endParaRPr lang="en-US" sz="2903" b="0" strike="noStrike" spc="-1">
              <a:latin typeface="Arial"/>
            </a:endParaRPr>
          </a:p>
        </p:txBody>
      </p:sp>
    </p:spTree>
    <p:extLst>
      <p:ext uri="{BB962C8B-B14F-4D97-AF65-F5344CB8AC3E}">
        <p14:creationId xmlns:p14="http://schemas.microsoft.com/office/powerpoint/2010/main" val="1675821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US"/>
          </a:p>
        </p:txBody>
      </p:sp>
      <p:sp>
        <p:nvSpPr>
          <p:cNvPr id="3" name="Content Placeholder 2"/>
          <p:cNvSpPr>
            <a:spLocks noGrp="1"/>
          </p:cNvSpPr>
          <p:nvPr>
            <p:ph idx="1"/>
          </p:nvPr>
        </p:nvSpPr>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Date Placeholder 3"/>
          <p:cNvSpPr>
            <a:spLocks noGrp="1"/>
          </p:cNvSpPr>
          <p:nvPr>
            <p:ph type="dt" sz="half" idx="10"/>
          </p:nvPr>
        </p:nvSpPr>
        <p:spPr/>
        <p:txBody>
          <a:bodyPr/>
          <a:lstStyle/>
          <a:p>
            <a:fld id="{ACA1EAF9-EA84-F345-B318-E74F3610FEB8}"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7C6F0-EC01-CF43-93F0-A0C3125125B0}" type="slidenum">
              <a:rPr lang="en-US" smtClean="0"/>
              <a:t>‹#›</a:t>
            </a:fld>
            <a:endParaRPr lang="en-US"/>
          </a:p>
        </p:txBody>
      </p:sp>
    </p:spTree>
    <p:extLst>
      <p:ext uri="{BB962C8B-B14F-4D97-AF65-F5344CB8AC3E}">
        <p14:creationId xmlns:p14="http://schemas.microsoft.com/office/powerpoint/2010/main" val="1724202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172" y="569380"/>
            <a:ext cx="8228763" cy="552715"/>
          </a:xfrm>
          <a:prstGeom prst="rect">
            <a:avLst/>
          </a:prstGeom>
        </p:spPr>
        <p:txBody>
          <a:bodyPr lIns="0" tIns="0" rIns="0" bIns="0" anchor="ctr">
            <a:spAutoFit/>
          </a:bodyPr>
          <a:lstStyle/>
          <a:p>
            <a:pPr algn="ctr"/>
            <a:endParaRPr lang="en-US" sz="3991" b="0" strike="noStrike" spc="-1">
              <a:latin typeface="Arial"/>
            </a:endParaRPr>
          </a:p>
        </p:txBody>
      </p:sp>
      <p:sp>
        <p:nvSpPr>
          <p:cNvPr id="23" name="PlaceHolder 2"/>
          <p:cNvSpPr>
            <a:spLocks noGrp="1"/>
          </p:cNvSpPr>
          <p:nvPr>
            <p:ph type="body"/>
          </p:nvPr>
        </p:nvSpPr>
        <p:spPr>
          <a:xfrm>
            <a:off x="457172" y="1604399"/>
            <a:ext cx="4015600" cy="1896543"/>
          </a:xfrm>
          <a:prstGeom prst="rect">
            <a:avLst/>
          </a:prstGeom>
        </p:spPr>
        <p:txBody>
          <a:bodyPr lIns="0" tIns="0" rIns="0" bIns="0">
            <a:normAutofit/>
          </a:bodyPr>
          <a:lstStyle/>
          <a:p>
            <a:endParaRPr lang="en-US" sz="2903" b="0" strike="noStrike" spc="-1">
              <a:latin typeface="Arial"/>
            </a:endParaRPr>
          </a:p>
        </p:txBody>
      </p:sp>
      <p:sp>
        <p:nvSpPr>
          <p:cNvPr id="24" name="PlaceHolder 3"/>
          <p:cNvSpPr>
            <a:spLocks noGrp="1"/>
          </p:cNvSpPr>
          <p:nvPr>
            <p:ph type="body"/>
          </p:nvPr>
        </p:nvSpPr>
        <p:spPr>
          <a:xfrm>
            <a:off x="4673927" y="1604399"/>
            <a:ext cx="4015600" cy="1896543"/>
          </a:xfrm>
          <a:prstGeom prst="rect">
            <a:avLst/>
          </a:prstGeom>
        </p:spPr>
        <p:txBody>
          <a:bodyPr lIns="0" tIns="0" rIns="0" bIns="0">
            <a:normAutofit/>
          </a:bodyPr>
          <a:lstStyle/>
          <a:p>
            <a:endParaRPr lang="en-US" sz="2903" b="0" strike="noStrike" spc="-1">
              <a:latin typeface="Arial"/>
            </a:endParaRPr>
          </a:p>
        </p:txBody>
      </p:sp>
      <p:sp>
        <p:nvSpPr>
          <p:cNvPr id="25" name="PlaceHolder 4"/>
          <p:cNvSpPr>
            <a:spLocks noGrp="1"/>
          </p:cNvSpPr>
          <p:nvPr>
            <p:ph type="body"/>
          </p:nvPr>
        </p:nvSpPr>
        <p:spPr>
          <a:xfrm>
            <a:off x="457172" y="3681627"/>
            <a:ext cx="8228763" cy="1896543"/>
          </a:xfrm>
          <a:prstGeom prst="rect">
            <a:avLst/>
          </a:prstGeom>
        </p:spPr>
        <p:txBody>
          <a:bodyPr lIns="0" tIns="0" rIns="0" bIns="0">
            <a:normAutofit/>
          </a:bodyPr>
          <a:lstStyle/>
          <a:p>
            <a:endParaRPr lang="en-US" sz="2903" b="0" strike="noStrike" spc="-1">
              <a:latin typeface="Arial"/>
            </a:endParaRPr>
          </a:p>
        </p:txBody>
      </p:sp>
    </p:spTree>
    <p:extLst>
      <p:ext uri="{BB962C8B-B14F-4D97-AF65-F5344CB8AC3E}">
        <p14:creationId xmlns:p14="http://schemas.microsoft.com/office/powerpoint/2010/main" val="3449312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172" y="569380"/>
            <a:ext cx="8228763" cy="552715"/>
          </a:xfrm>
          <a:prstGeom prst="rect">
            <a:avLst/>
          </a:prstGeom>
        </p:spPr>
        <p:txBody>
          <a:bodyPr lIns="0" tIns="0" rIns="0" bIns="0" anchor="ctr">
            <a:spAutoFit/>
          </a:bodyPr>
          <a:lstStyle/>
          <a:p>
            <a:pPr algn="ctr"/>
            <a:endParaRPr lang="en-US" sz="3991" b="0" strike="noStrike" spc="-1">
              <a:latin typeface="Arial"/>
            </a:endParaRPr>
          </a:p>
        </p:txBody>
      </p:sp>
      <p:sp>
        <p:nvSpPr>
          <p:cNvPr id="27" name="PlaceHolder 2"/>
          <p:cNvSpPr>
            <a:spLocks noGrp="1"/>
          </p:cNvSpPr>
          <p:nvPr>
            <p:ph type="body"/>
          </p:nvPr>
        </p:nvSpPr>
        <p:spPr>
          <a:xfrm>
            <a:off x="457172" y="1604399"/>
            <a:ext cx="8228763" cy="1896543"/>
          </a:xfrm>
          <a:prstGeom prst="rect">
            <a:avLst/>
          </a:prstGeom>
        </p:spPr>
        <p:txBody>
          <a:bodyPr lIns="0" tIns="0" rIns="0" bIns="0">
            <a:normAutofit/>
          </a:bodyPr>
          <a:lstStyle/>
          <a:p>
            <a:endParaRPr lang="en-US" sz="2903" b="0" strike="noStrike" spc="-1">
              <a:latin typeface="Arial"/>
            </a:endParaRPr>
          </a:p>
        </p:txBody>
      </p:sp>
      <p:sp>
        <p:nvSpPr>
          <p:cNvPr id="28" name="PlaceHolder 3"/>
          <p:cNvSpPr>
            <a:spLocks noGrp="1"/>
          </p:cNvSpPr>
          <p:nvPr>
            <p:ph type="body"/>
          </p:nvPr>
        </p:nvSpPr>
        <p:spPr>
          <a:xfrm>
            <a:off x="457172" y="3681627"/>
            <a:ext cx="8228763" cy="1896543"/>
          </a:xfrm>
          <a:prstGeom prst="rect">
            <a:avLst/>
          </a:prstGeom>
        </p:spPr>
        <p:txBody>
          <a:bodyPr lIns="0" tIns="0" rIns="0" bIns="0">
            <a:normAutofit/>
          </a:bodyPr>
          <a:lstStyle/>
          <a:p>
            <a:endParaRPr lang="en-US" sz="2903" b="0" strike="noStrike" spc="-1">
              <a:latin typeface="Arial"/>
            </a:endParaRPr>
          </a:p>
        </p:txBody>
      </p:sp>
    </p:spTree>
    <p:extLst>
      <p:ext uri="{BB962C8B-B14F-4D97-AF65-F5344CB8AC3E}">
        <p14:creationId xmlns:p14="http://schemas.microsoft.com/office/powerpoint/2010/main" val="1968799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172" y="569380"/>
            <a:ext cx="8228763" cy="552715"/>
          </a:xfrm>
          <a:prstGeom prst="rect">
            <a:avLst/>
          </a:prstGeom>
        </p:spPr>
        <p:txBody>
          <a:bodyPr lIns="0" tIns="0" rIns="0" bIns="0" anchor="ctr">
            <a:spAutoFit/>
          </a:bodyPr>
          <a:lstStyle/>
          <a:p>
            <a:pPr algn="ctr"/>
            <a:endParaRPr lang="en-US" sz="3991" b="0" strike="noStrike" spc="-1">
              <a:latin typeface="Arial"/>
            </a:endParaRPr>
          </a:p>
        </p:txBody>
      </p:sp>
      <p:sp>
        <p:nvSpPr>
          <p:cNvPr id="30" name="PlaceHolder 2"/>
          <p:cNvSpPr>
            <a:spLocks noGrp="1"/>
          </p:cNvSpPr>
          <p:nvPr>
            <p:ph type="body"/>
          </p:nvPr>
        </p:nvSpPr>
        <p:spPr>
          <a:xfrm>
            <a:off x="457172" y="1604399"/>
            <a:ext cx="4015600" cy="1896543"/>
          </a:xfrm>
          <a:prstGeom prst="rect">
            <a:avLst/>
          </a:prstGeom>
        </p:spPr>
        <p:txBody>
          <a:bodyPr lIns="0" tIns="0" rIns="0" bIns="0">
            <a:normAutofit/>
          </a:bodyPr>
          <a:lstStyle/>
          <a:p>
            <a:endParaRPr lang="en-US" sz="2903" b="0" strike="noStrike" spc="-1">
              <a:latin typeface="Arial"/>
            </a:endParaRPr>
          </a:p>
        </p:txBody>
      </p:sp>
      <p:sp>
        <p:nvSpPr>
          <p:cNvPr id="31" name="PlaceHolder 3"/>
          <p:cNvSpPr>
            <a:spLocks noGrp="1"/>
          </p:cNvSpPr>
          <p:nvPr>
            <p:ph type="body"/>
          </p:nvPr>
        </p:nvSpPr>
        <p:spPr>
          <a:xfrm>
            <a:off x="4673927" y="1604399"/>
            <a:ext cx="4015600" cy="1896543"/>
          </a:xfrm>
          <a:prstGeom prst="rect">
            <a:avLst/>
          </a:prstGeom>
        </p:spPr>
        <p:txBody>
          <a:bodyPr lIns="0" tIns="0" rIns="0" bIns="0">
            <a:normAutofit/>
          </a:bodyPr>
          <a:lstStyle/>
          <a:p>
            <a:endParaRPr lang="en-US" sz="2903" b="0" strike="noStrike" spc="-1">
              <a:latin typeface="Arial"/>
            </a:endParaRPr>
          </a:p>
        </p:txBody>
      </p:sp>
      <p:sp>
        <p:nvSpPr>
          <p:cNvPr id="32" name="PlaceHolder 4"/>
          <p:cNvSpPr>
            <a:spLocks noGrp="1"/>
          </p:cNvSpPr>
          <p:nvPr>
            <p:ph type="body"/>
          </p:nvPr>
        </p:nvSpPr>
        <p:spPr>
          <a:xfrm>
            <a:off x="457172" y="3681627"/>
            <a:ext cx="4015600" cy="1896543"/>
          </a:xfrm>
          <a:prstGeom prst="rect">
            <a:avLst/>
          </a:prstGeom>
        </p:spPr>
        <p:txBody>
          <a:bodyPr lIns="0" tIns="0" rIns="0" bIns="0">
            <a:normAutofit/>
          </a:bodyPr>
          <a:lstStyle/>
          <a:p>
            <a:endParaRPr lang="en-US" sz="2903" b="0" strike="noStrike" spc="-1">
              <a:latin typeface="Arial"/>
            </a:endParaRPr>
          </a:p>
        </p:txBody>
      </p:sp>
      <p:sp>
        <p:nvSpPr>
          <p:cNvPr id="33" name="PlaceHolder 5"/>
          <p:cNvSpPr>
            <a:spLocks noGrp="1"/>
          </p:cNvSpPr>
          <p:nvPr>
            <p:ph type="body"/>
          </p:nvPr>
        </p:nvSpPr>
        <p:spPr>
          <a:xfrm>
            <a:off x="4673927" y="3681627"/>
            <a:ext cx="4015600" cy="1896543"/>
          </a:xfrm>
          <a:prstGeom prst="rect">
            <a:avLst/>
          </a:prstGeom>
        </p:spPr>
        <p:txBody>
          <a:bodyPr lIns="0" tIns="0" rIns="0" bIns="0">
            <a:normAutofit/>
          </a:bodyPr>
          <a:lstStyle/>
          <a:p>
            <a:endParaRPr lang="en-US" sz="2903" b="0" strike="noStrike" spc="-1">
              <a:latin typeface="Arial"/>
            </a:endParaRPr>
          </a:p>
        </p:txBody>
      </p:sp>
    </p:spTree>
    <p:extLst>
      <p:ext uri="{BB962C8B-B14F-4D97-AF65-F5344CB8AC3E}">
        <p14:creationId xmlns:p14="http://schemas.microsoft.com/office/powerpoint/2010/main" val="4108219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172" y="569380"/>
            <a:ext cx="8228763" cy="552715"/>
          </a:xfrm>
          <a:prstGeom prst="rect">
            <a:avLst/>
          </a:prstGeom>
        </p:spPr>
        <p:txBody>
          <a:bodyPr lIns="0" tIns="0" rIns="0" bIns="0" anchor="ctr">
            <a:spAutoFit/>
          </a:bodyPr>
          <a:lstStyle/>
          <a:p>
            <a:pPr algn="ctr"/>
            <a:endParaRPr lang="en-US" sz="3991" b="0" strike="noStrike" spc="-1">
              <a:latin typeface="Arial"/>
            </a:endParaRPr>
          </a:p>
        </p:txBody>
      </p:sp>
      <p:sp>
        <p:nvSpPr>
          <p:cNvPr id="35" name="PlaceHolder 2"/>
          <p:cNvSpPr>
            <a:spLocks noGrp="1"/>
          </p:cNvSpPr>
          <p:nvPr>
            <p:ph type="body"/>
          </p:nvPr>
        </p:nvSpPr>
        <p:spPr>
          <a:xfrm>
            <a:off x="457172" y="1604399"/>
            <a:ext cx="2649310" cy="1896543"/>
          </a:xfrm>
          <a:prstGeom prst="rect">
            <a:avLst/>
          </a:prstGeom>
        </p:spPr>
        <p:txBody>
          <a:bodyPr lIns="0" tIns="0" rIns="0" bIns="0">
            <a:normAutofit/>
          </a:bodyPr>
          <a:lstStyle/>
          <a:p>
            <a:endParaRPr lang="en-US" sz="2903" b="0" strike="noStrike" spc="-1">
              <a:latin typeface="Arial"/>
            </a:endParaRPr>
          </a:p>
        </p:txBody>
      </p:sp>
      <p:sp>
        <p:nvSpPr>
          <p:cNvPr id="36" name="PlaceHolder 3"/>
          <p:cNvSpPr>
            <a:spLocks noGrp="1"/>
          </p:cNvSpPr>
          <p:nvPr>
            <p:ph type="body"/>
          </p:nvPr>
        </p:nvSpPr>
        <p:spPr>
          <a:xfrm>
            <a:off x="3239388" y="1604399"/>
            <a:ext cx="2649310" cy="1896543"/>
          </a:xfrm>
          <a:prstGeom prst="rect">
            <a:avLst/>
          </a:prstGeom>
        </p:spPr>
        <p:txBody>
          <a:bodyPr lIns="0" tIns="0" rIns="0" bIns="0">
            <a:normAutofit/>
          </a:bodyPr>
          <a:lstStyle/>
          <a:p>
            <a:endParaRPr lang="en-US" sz="2903" b="0" strike="noStrike" spc="-1">
              <a:latin typeface="Arial"/>
            </a:endParaRPr>
          </a:p>
        </p:txBody>
      </p:sp>
      <p:sp>
        <p:nvSpPr>
          <p:cNvPr id="37" name="PlaceHolder 4"/>
          <p:cNvSpPr>
            <a:spLocks noGrp="1"/>
          </p:cNvSpPr>
          <p:nvPr>
            <p:ph type="body"/>
          </p:nvPr>
        </p:nvSpPr>
        <p:spPr>
          <a:xfrm>
            <a:off x="6021277" y="1604399"/>
            <a:ext cx="2649310" cy="1896543"/>
          </a:xfrm>
          <a:prstGeom prst="rect">
            <a:avLst/>
          </a:prstGeom>
        </p:spPr>
        <p:txBody>
          <a:bodyPr lIns="0" tIns="0" rIns="0" bIns="0">
            <a:normAutofit/>
          </a:bodyPr>
          <a:lstStyle/>
          <a:p>
            <a:endParaRPr lang="en-US" sz="2903" b="0" strike="noStrike" spc="-1">
              <a:latin typeface="Arial"/>
            </a:endParaRPr>
          </a:p>
        </p:txBody>
      </p:sp>
      <p:sp>
        <p:nvSpPr>
          <p:cNvPr id="38" name="PlaceHolder 5"/>
          <p:cNvSpPr>
            <a:spLocks noGrp="1"/>
          </p:cNvSpPr>
          <p:nvPr>
            <p:ph type="body"/>
          </p:nvPr>
        </p:nvSpPr>
        <p:spPr>
          <a:xfrm>
            <a:off x="457172" y="3681627"/>
            <a:ext cx="2649310" cy="1896543"/>
          </a:xfrm>
          <a:prstGeom prst="rect">
            <a:avLst/>
          </a:prstGeom>
        </p:spPr>
        <p:txBody>
          <a:bodyPr lIns="0" tIns="0" rIns="0" bIns="0">
            <a:normAutofit/>
          </a:bodyPr>
          <a:lstStyle/>
          <a:p>
            <a:endParaRPr lang="en-US" sz="2903" b="0" strike="noStrike" spc="-1">
              <a:latin typeface="Arial"/>
            </a:endParaRPr>
          </a:p>
        </p:txBody>
      </p:sp>
      <p:sp>
        <p:nvSpPr>
          <p:cNvPr id="39" name="PlaceHolder 6"/>
          <p:cNvSpPr>
            <a:spLocks noGrp="1"/>
          </p:cNvSpPr>
          <p:nvPr>
            <p:ph type="body"/>
          </p:nvPr>
        </p:nvSpPr>
        <p:spPr>
          <a:xfrm>
            <a:off x="3239388" y="3681627"/>
            <a:ext cx="2649310" cy="1896543"/>
          </a:xfrm>
          <a:prstGeom prst="rect">
            <a:avLst/>
          </a:prstGeom>
        </p:spPr>
        <p:txBody>
          <a:bodyPr lIns="0" tIns="0" rIns="0" bIns="0">
            <a:normAutofit/>
          </a:bodyPr>
          <a:lstStyle/>
          <a:p>
            <a:endParaRPr lang="en-US" sz="2903" b="0" strike="noStrike" spc="-1">
              <a:latin typeface="Arial"/>
            </a:endParaRPr>
          </a:p>
        </p:txBody>
      </p:sp>
      <p:sp>
        <p:nvSpPr>
          <p:cNvPr id="40" name="PlaceHolder 7"/>
          <p:cNvSpPr>
            <a:spLocks noGrp="1"/>
          </p:cNvSpPr>
          <p:nvPr>
            <p:ph type="body"/>
          </p:nvPr>
        </p:nvSpPr>
        <p:spPr>
          <a:xfrm>
            <a:off x="6021277" y="3681627"/>
            <a:ext cx="2649310" cy="1896543"/>
          </a:xfrm>
          <a:prstGeom prst="rect">
            <a:avLst/>
          </a:prstGeom>
        </p:spPr>
        <p:txBody>
          <a:bodyPr lIns="0" tIns="0" rIns="0" bIns="0">
            <a:normAutofit/>
          </a:bodyPr>
          <a:lstStyle/>
          <a:p>
            <a:endParaRPr lang="en-US" sz="2903" b="0" strike="noStrike" spc="-1">
              <a:latin typeface="Arial"/>
            </a:endParaRPr>
          </a:p>
        </p:txBody>
      </p:sp>
    </p:spTree>
    <p:extLst>
      <p:ext uri="{BB962C8B-B14F-4D97-AF65-F5344CB8AC3E}">
        <p14:creationId xmlns:p14="http://schemas.microsoft.com/office/powerpoint/2010/main" val="7768720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Fare clic per modificare stile</a:t>
            </a:r>
            <a:endParaRPr lang="it-IT"/>
          </a:p>
        </p:txBody>
      </p:sp>
      <p:sp>
        <p:nvSpPr>
          <p:cNvPr id="3" name="Segnaposto contenuto 2"/>
          <p:cNvSpPr>
            <a:spLocks noGrp="1"/>
          </p:cNvSpPr>
          <p:nvPr>
            <p:ph idx="1"/>
          </p:nvPr>
        </p:nvSpPr>
        <p:spPr>
          <a:xfrm>
            <a:off x="457200" y="1600201"/>
            <a:ext cx="8229600" cy="4525963"/>
          </a:xfrm>
          <a:prstGeom prst="rect">
            <a:avLst/>
          </a:prstGeom>
        </p:spPr>
        <p:txBody>
          <a:bodyPr vert="horz"/>
          <a:lstStyle/>
          <a:p>
            <a:pPr lvl="0"/>
            <a:r>
              <a:rPr lang="en-GB"/>
              <a:t>Fare clic per modificare gli stili del testo dello schema</a:t>
            </a:r>
          </a:p>
          <a:p>
            <a:pPr lvl="1"/>
            <a:r>
              <a:rPr lang="en-GB"/>
              <a:t>Secondo livello</a:t>
            </a:r>
          </a:p>
          <a:p>
            <a:pPr lvl="2"/>
            <a:r>
              <a:rPr lang="en-GB"/>
              <a:t>Terzo livello</a:t>
            </a:r>
          </a:p>
          <a:p>
            <a:pPr lvl="3"/>
            <a:r>
              <a:rPr lang="en-GB"/>
              <a:t>Quarto livello</a:t>
            </a:r>
          </a:p>
          <a:p>
            <a:pPr lvl="4"/>
            <a:r>
              <a:rPr lang="en-GB"/>
              <a:t>Quinto livello</a:t>
            </a:r>
            <a:endParaRPr lang="it-IT"/>
          </a:p>
        </p:txBody>
      </p:sp>
    </p:spTree>
    <p:extLst>
      <p:ext uri="{BB962C8B-B14F-4D97-AF65-F5344CB8AC3E}">
        <p14:creationId xmlns:p14="http://schemas.microsoft.com/office/powerpoint/2010/main" val="2263836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83CB1E-27A8-424D-BEBF-3FAA5406B9F6}"/>
              </a:ext>
            </a:extLst>
          </p:cNvPr>
          <p:cNvSpPr>
            <a:spLocks noGrp="1"/>
          </p:cNvSpPr>
          <p:nvPr>
            <p:ph type="ctrTitle"/>
          </p:nvPr>
        </p:nvSpPr>
        <p:spPr>
          <a:xfrm>
            <a:off x="1143000" y="1122364"/>
            <a:ext cx="6858000" cy="2387599"/>
          </a:xfrm>
        </p:spPr>
        <p:txBody>
          <a:bodyPr anchor="b"/>
          <a:lstStyle>
            <a:lvl1pPr algn="ctr">
              <a:defRPr sz="45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B5FCCB2-FB26-451C-9398-DA7F79FCA621}"/>
              </a:ext>
            </a:extLst>
          </p:cNvPr>
          <p:cNvSpPr>
            <a:spLocks noGrp="1"/>
          </p:cNvSpPr>
          <p:nvPr>
            <p:ph type="subTitle" idx="1"/>
          </p:nvPr>
        </p:nvSpPr>
        <p:spPr>
          <a:xfrm>
            <a:off x="1143000" y="3602038"/>
            <a:ext cx="6858000" cy="1655762"/>
          </a:xfrm>
        </p:spPr>
        <p:txBody>
          <a:bodyPr/>
          <a:lstStyle>
            <a:lvl1pPr marL="0" indent="0" algn="ctr">
              <a:buNone/>
              <a:defRPr sz="1800"/>
            </a:lvl1pPr>
            <a:lvl2pPr marL="342896" indent="0" algn="ctr">
              <a:buNone/>
              <a:defRPr sz="1500"/>
            </a:lvl2pPr>
            <a:lvl3pPr marL="685791" indent="0" algn="ctr">
              <a:buNone/>
              <a:defRPr sz="1350"/>
            </a:lvl3pPr>
            <a:lvl4pPr marL="1028687" indent="0" algn="ctr">
              <a:buNone/>
              <a:defRPr sz="1200"/>
            </a:lvl4pPr>
            <a:lvl5pPr marL="1371582" indent="0" algn="ctr">
              <a:buNone/>
              <a:defRPr sz="1200"/>
            </a:lvl5pPr>
            <a:lvl6pPr marL="1714478" indent="0" algn="ctr">
              <a:buNone/>
              <a:defRPr sz="1200"/>
            </a:lvl6pPr>
            <a:lvl7pPr marL="2057374" indent="0" algn="ctr">
              <a:buNone/>
              <a:defRPr sz="1200"/>
            </a:lvl7pPr>
            <a:lvl8pPr marL="2400269" indent="0" algn="ctr">
              <a:buNone/>
              <a:defRPr sz="1200"/>
            </a:lvl8pPr>
            <a:lvl9pPr marL="2743165"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AFBFC70-E234-4A31-9D9F-69BC9D47D447}"/>
              </a:ext>
            </a:extLst>
          </p:cNvPr>
          <p:cNvSpPr>
            <a:spLocks noGrp="1"/>
          </p:cNvSpPr>
          <p:nvPr>
            <p:ph type="dt" sz="half" idx="10"/>
          </p:nvPr>
        </p:nvSpPr>
        <p:spPr/>
        <p:txBody>
          <a:bodyPr/>
          <a:lstStyle/>
          <a:p>
            <a:fld id="{1003D98D-D073-4412-AA59-5A8D33362D51}" type="datetimeFigureOut">
              <a:rPr lang="it-IT" smtClean="0"/>
              <a:t>09/03/2020</a:t>
            </a:fld>
            <a:endParaRPr lang="it-IT"/>
          </a:p>
        </p:txBody>
      </p:sp>
      <p:sp>
        <p:nvSpPr>
          <p:cNvPr id="5" name="Segnaposto piè di pagina 4">
            <a:extLst>
              <a:ext uri="{FF2B5EF4-FFF2-40B4-BE49-F238E27FC236}">
                <a16:creationId xmlns:a16="http://schemas.microsoft.com/office/drawing/2014/main" id="{E95BE897-7C49-4EEA-A51D-3CEBEA57713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398799-7A13-40D3-82C5-3F1E4031F82D}"/>
              </a:ext>
            </a:extLst>
          </p:cNvPr>
          <p:cNvSpPr>
            <a:spLocks noGrp="1"/>
          </p:cNvSpPr>
          <p:nvPr>
            <p:ph type="sldNum" sz="quarter" idx="12"/>
          </p:nvPr>
        </p:nvSpPr>
        <p:spPr/>
        <p:txBody>
          <a:bodyPr/>
          <a:lstStyle/>
          <a:p>
            <a:fld id="{F0D8451F-7C23-4CAE-A3F9-EBE1CDA74D8C}" type="slidenum">
              <a:rPr lang="it-IT" smtClean="0"/>
              <a:t>‹#›</a:t>
            </a:fld>
            <a:endParaRPr lang="it-IT"/>
          </a:p>
        </p:txBody>
      </p:sp>
    </p:spTree>
    <p:extLst>
      <p:ext uri="{BB962C8B-B14F-4D97-AF65-F5344CB8AC3E}">
        <p14:creationId xmlns:p14="http://schemas.microsoft.com/office/powerpoint/2010/main" val="91242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CA592C-77CD-4C3E-87CE-7D90718B9168}"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A7138-E4AB-4AD5-9FCA-ACE738400D36}" type="slidenum">
              <a:rPr lang="en-US" smtClean="0"/>
              <a:t>‹#›</a:t>
            </a:fld>
            <a:endParaRPr lang="en-US"/>
          </a:p>
        </p:txBody>
      </p:sp>
    </p:spTree>
    <p:extLst>
      <p:ext uri="{BB962C8B-B14F-4D97-AF65-F5344CB8AC3E}">
        <p14:creationId xmlns:p14="http://schemas.microsoft.com/office/powerpoint/2010/main" val="3732490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CA592C-77CD-4C3E-87CE-7D90718B9168}"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A7138-E4AB-4AD5-9FCA-ACE738400D36}" type="slidenum">
              <a:rPr lang="en-US" smtClean="0"/>
              <a:t>‹#›</a:t>
            </a:fld>
            <a:endParaRPr lang="en-US"/>
          </a:p>
        </p:txBody>
      </p:sp>
    </p:spTree>
    <p:extLst>
      <p:ext uri="{BB962C8B-B14F-4D97-AF65-F5344CB8AC3E}">
        <p14:creationId xmlns:p14="http://schemas.microsoft.com/office/powerpoint/2010/main" val="1827097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CA592C-77CD-4C3E-87CE-7D90718B9168}"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A7138-E4AB-4AD5-9FCA-ACE738400D36}" type="slidenum">
              <a:rPr lang="en-US" smtClean="0"/>
              <a:t>‹#›</a:t>
            </a:fld>
            <a:endParaRPr lang="en-US"/>
          </a:p>
        </p:txBody>
      </p:sp>
    </p:spTree>
    <p:extLst>
      <p:ext uri="{BB962C8B-B14F-4D97-AF65-F5344CB8AC3E}">
        <p14:creationId xmlns:p14="http://schemas.microsoft.com/office/powerpoint/2010/main" val="38394877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CA592C-77CD-4C3E-87CE-7D90718B9168}"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A7138-E4AB-4AD5-9FCA-ACE738400D36}" type="slidenum">
              <a:rPr lang="en-US" smtClean="0"/>
              <a:t>‹#›</a:t>
            </a:fld>
            <a:endParaRPr lang="en-US"/>
          </a:p>
        </p:txBody>
      </p:sp>
    </p:spTree>
    <p:extLst>
      <p:ext uri="{BB962C8B-B14F-4D97-AF65-F5344CB8AC3E}">
        <p14:creationId xmlns:p14="http://schemas.microsoft.com/office/powerpoint/2010/main" val="83428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it-IT"/>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45" indent="0">
              <a:buNone/>
              <a:defRPr sz="1800">
                <a:solidFill>
                  <a:schemeClr val="tx1">
                    <a:tint val="75000"/>
                  </a:schemeClr>
                </a:solidFill>
              </a:defRPr>
            </a:lvl2pPr>
            <a:lvl3pPr marL="914290" indent="0">
              <a:buNone/>
              <a:defRPr sz="1600">
                <a:solidFill>
                  <a:schemeClr val="tx1">
                    <a:tint val="75000"/>
                  </a:schemeClr>
                </a:solidFill>
              </a:defRPr>
            </a:lvl3pPr>
            <a:lvl4pPr marL="1371435" indent="0">
              <a:buNone/>
              <a:defRPr sz="1400">
                <a:solidFill>
                  <a:schemeClr val="tx1">
                    <a:tint val="75000"/>
                  </a:schemeClr>
                </a:solidFill>
              </a:defRPr>
            </a:lvl4pPr>
            <a:lvl5pPr marL="1828581" indent="0">
              <a:buNone/>
              <a:defRPr sz="1400">
                <a:solidFill>
                  <a:schemeClr val="tx1">
                    <a:tint val="75000"/>
                  </a:schemeClr>
                </a:solidFill>
              </a:defRPr>
            </a:lvl5pPr>
            <a:lvl6pPr marL="2285726" indent="0">
              <a:buNone/>
              <a:defRPr sz="1400">
                <a:solidFill>
                  <a:schemeClr val="tx1">
                    <a:tint val="75000"/>
                  </a:schemeClr>
                </a:solidFill>
              </a:defRPr>
            </a:lvl6pPr>
            <a:lvl7pPr marL="2742871" indent="0">
              <a:buNone/>
              <a:defRPr sz="1400">
                <a:solidFill>
                  <a:schemeClr val="tx1">
                    <a:tint val="75000"/>
                  </a:schemeClr>
                </a:solidFill>
              </a:defRPr>
            </a:lvl7pPr>
            <a:lvl8pPr marL="3200016" indent="0">
              <a:buNone/>
              <a:defRPr sz="1400">
                <a:solidFill>
                  <a:schemeClr val="tx1">
                    <a:tint val="75000"/>
                  </a:schemeClr>
                </a:solidFill>
              </a:defRPr>
            </a:lvl8pPr>
            <a:lvl9pPr marL="3657161" indent="0">
              <a:buNone/>
              <a:defRPr sz="1400">
                <a:solidFill>
                  <a:schemeClr val="tx1">
                    <a:tint val="75000"/>
                  </a:schemeClr>
                </a:solidFill>
              </a:defRPr>
            </a:lvl9pPr>
          </a:lstStyle>
          <a:p>
            <a:pPr lvl="0"/>
            <a:r>
              <a:rPr lang="it-IT"/>
              <a:t>Click to edit Master text styles</a:t>
            </a:r>
          </a:p>
        </p:txBody>
      </p:sp>
      <p:sp>
        <p:nvSpPr>
          <p:cNvPr id="4" name="Date Placeholder 3"/>
          <p:cNvSpPr>
            <a:spLocks noGrp="1"/>
          </p:cNvSpPr>
          <p:nvPr>
            <p:ph type="dt" sz="half" idx="10"/>
          </p:nvPr>
        </p:nvSpPr>
        <p:spPr/>
        <p:txBody>
          <a:bodyPr/>
          <a:lstStyle/>
          <a:p>
            <a:fld id="{ACA1EAF9-EA84-F345-B318-E74F3610FEB8}"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7C6F0-EC01-CF43-93F0-A0C3125125B0}" type="slidenum">
              <a:rPr lang="en-US" smtClean="0"/>
              <a:t>‹#›</a:t>
            </a:fld>
            <a:endParaRPr lang="en-US"/>
          </a:p>
        </p:txBody>
      </p:sp>
    </p:spTree>
    <p:extLst>
      <p:ext uri="{BB962C8B-B14F-4D97-AF65-F5344CB8AC3E}">
        <p14:creationId xmlns:p14="http://schemas.microsoft.com/office/powerpoint/2010/main" val="1184913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CA592C-77CD-4C3E-87CE-7D90718B9168}" type="datetimeFigureOut">
              <a:rPr lang="en-US" smtClean="0"/>
              <a:t>3/9/2020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A7138-E4AB-4AD5-9FCA-ACE738400D36}" type="slidenum">
              <a:rPr lang="en-US" smtClean="0"/>
              <a:t>‹#›</a:t>
            </a:fld>
            <a:endParaRPr lang="en-US"/>
          </a:p>
        </p:txBody>
      </p:sp>
    </p:spTree>
    <p:extLst>
      <p:ext uri="{BB962C8B-B14F-4D97-AF65-F5344CB8AC3E}">
        <p14:creationId xmlns:p14="http://schemas.microsoft.com/office/powerpoint/2010/main" val="1650964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CA592C-77CD-4C3E-87CE-7D90718B9168}" type="datetimeFigureOut">
              <a:rPr lang="en-US" smtClean="0"/>
              <a:t>3/9/2020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A7138-E4AB-4AD5-9FCA-ACE738400D36}" type="slidenum">
              <a:rPr lang="en-US" smtClean="0"/>
              <a:t>‹#›</a:t>
            </a:fld>
            <a:endParaRPr lang="en-US"/>
          </a:p>
        </p:txBody>
      </p:sp>
    </p:spTree>
    <p:extLst>
      <p:ext uri="{BB962C8B-B14F-4D97-AF65-F5344CB8AC3E}">
        <p14:creationId xmlns:p14="http://schemas.microsoft.com/office/powerpoint/2010/main" val="26631865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CA592C-77CD-4C3E-87CE-7D90718B9168}" type="datetimeFigureOut">
              <a:rPr lang="en-US" smtClean="0"/>
              <a:t>3/9/2020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A7138-E4AB-4AD5-9FCA-ACE738400D36}" type="slidenum">
              <a:rPr lang="en-US" smtClean="0"/>
              <a:t>‹#›</a:t>
            </a:fld>
            <a:endParaRPr lang="en-US"/>
          </a:p>
        </p:txBody>
      </p:sp>
    </p:spTree>
    <p:extLst>
      <p:ext uri="{BB962C8B-B14F-4D97-AF65-F5344CB8AC3E}">
        <p14:creationId xmlns:p14="http://schemas.microsoft.com/office/powerpoint/2010/main" val="26095953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CA592C-77CD-4C3E-87CE-7D90718B9168}"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A7138-E4AB-4AD5-9FCA-ACE738400D36}" type="slidenum">
              <a:rPr lang="en-US" smtClean="0"/>
              <a:t>‹#›</a:t>
            </a:fld>
            <a:endParaRPr lang="en-US"/>
          </a:p>
        </p:txBody>
      </p:sp>
    </p:spTree>
    <p:extLst>
      <p:ext uri="{BB962C8B-B14F-4D97-AF65-F5344CB8AC3E}">
        <p14:creationId xmlns:p14="http://schemas.microsoft.com/office/powerpoint/2010/main" val="4149831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CA592C-77CD-4C3E-87CE-7D90718B9168}"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A7138-E4AB-4AD5-9FCA-ACE738400D36}" type="slidenum">
              <a:rPr lang="en-US" smtClean="0"/>
              <a:t>‹#›</a:t>
            </a:fld>
            <a:endParaRPr lang="en-US"/>
          </a:p>
        </p:txBody>
      </p:sp>
    </p:spTree>
    <p:extLst>
      <p:ext uri="{BB962C8B-B14F-4D97-AF65-F5344CB8AC3E}">
        <p14:creationId xmlns:p14="http://schemas.microsoft.com/office/powerpoint/2010/main" val="935165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CA592C-77CD-4C3E-87CE-7D90718B9168}"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A7138-E4AB-4AD5-9FCA-ACE738400D36}" type="slidenum">
              <a:rPr lang="en-US" smtClean="0"/>
              <a:t>‹#›</a:t>
            </a:fld>
            <a:endParaRPr lang="en-US"/>
          </a:p>
        </p:txBody>
      </p:sp>
    </p:spTree>
    <p:extLst>
      <p:ext uri="{BB962C8B-B14F-4D97-AF65-F5344CB8AC3E}">
        <p14:creationId xmlns:p14="http://schemas.microsoft.com/office/powerpoint/2010/main" val="10501912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CA592C-77CD-4C3E-87CE-7D90718B9168}"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A7138-E4AB-4AD5-9FCA-ACE738400D36}" type="slidenum">
              <a:rPr lang="en-US" smtClean="0"/>
              <a:t>‹#›</a:t>
            </a:fld>
            <a:endParaRPr lang="en-US"/>
          </a:p>
        </p:txBody>
      </p:sp>
    </p:spTree>
    <p:extLst>
      <p:ext uri="{BB962C8B-B14F-4D97-AF65-F5344CB8AC3E}">
        <p14:creationId xmlns:p14="http://schemas.microsoft.com/office/powerpoint/2010/main" val="2181431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1692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0" y="0"/>
            <a:ext cx="9143433" cy="580669"/>
          </a:xfrm>
          <a:prstGeom prst="rect">
            <a:avLst/>
          </a:prstGeom>
        </p:spPr>
        <p:txBody>
          <a:bodyPr lIns="0" tIns="0" rIns="0" bIns="0" anchor="ctr"/>
          <a:lstStyle/>
          <a:p>
            <a:pPr algn="ctr"/>
            <a:endParaRPr lang="it-IT" sz="2703" b="1" strike="noStrike" spc="-1">
              <a:solidFill>
                <a:srgbClr val="FFFFFF"/>
              </a:solidFill>
              <a:latin typeface="Arial"/>
            </a:endParaRPr>
          </a:p>
        </p:txBody>
      </p:sp>
      <p:sp>
        <p:nvSpPr>
          <p:cNvPr id="49" name="PlaceHolder 2"/>
          <p:cNvSpPr>
            <a:spLocks noGrp="1"/>
          </p:cNvSpPr>
          <p:nvPr>
            <p:ph type="subTitle"/>
          </p:nvPr>
        </p:nvSpPr>
        <p:spPr>
          <a:xfrm>
            <a:off x="457172" y="746575"/>
            <a:ext cx="8228763" cy="3977484"/>
          </a:xfrm>
          <a:prstGeom prst="rect">
            <a:avLst/>
          </a:prstGeom>
        </p:spPr>
        <p:txBody>
          <a:bodyPr lIns="0" tIns="0" rIns="0" bIns="0" anchor="ctr"/>
          <a:lstStyle/>
          <a:p>
            <a:pPr algn="ctr"/>
            <a:endParaRPr lang="it-IT" sz="2903" b="0" strike="noStrike" spc="-1">
              <a:latin typeface="Arial"/>
            </a:endParaRPr>
          </a:p>
        </p:txBody>
      </p:sp>
    </p:spTree>
    <p:extLst>
      <p:ext uri="{BB962C8B-B14F-4D97-AF65-F5344CB8AC3E}">
        <p14:creationId xmlns:p14="http://schemas.microsoft.com/office/powerpoint/2010/main" val="17241246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0" y="0"/>
            <a:ext cx="9143433" cy="580669"/>
          </a:xfrm>
          <a:prstGeom prst="rect">
            <a:avLst/>
          </a:prstGeom>
        </p:spPr>
        <p:txBody>
          <a:bodyPr lIns="0" tIns="0" rIns="0" bIns="0" anchor="ctr"/>
          <a:lstStyle/>
          <a:p>
            <a:pPr algn="ctr"/>
            <a:endParaRPr lang="it-IT" sz="2703" b="1" strike="noStrike" spc="-1">
              <a:solidFill>
                <a:srgbClr val="FFFFFF"/>
              </a:solidFill>
              <a:latin typeface="Arial"/>
            </a:endParaRPr>
          </a:p>
        </p:txBody>
      </p:sp>
      <p:sp>
        <p:nvSpPr>
          <p:cNvPr id="51" name="PlaceHolder 2"/>
          <p:cNvSpPr>
            <a:spLocks noGrp="1"/>
          </p:cNvSpPr>
          <p:nvPr>
            <p:ph type="body"/>
          </p:nvPr>
        </p:nvSpPr>
        <p:spPr>
          <a:xfrm>
            <a:off x="457172" y="746575"/>
            <a:ext cx="8228763" cy="3977484"/>
          </a:xfrm>
          <a:prstGeom prst="rect">
            <a:avLst/>
          </a:prstGeom>
        </p:spPr>
        <p:txBody>
          <a:bodyPr lIns="0" tIns="0" rIns="0" bIns="0">
            <a:normAutofit/>
          </a:bodyPr>
          <a:lstStyle/>
          <a:p>
            <a:endParaRPr lang="en-US" sz="1814" b="0" strike="noStrike" spc="-1">
              <a:latin typeface="Papyrus"/>
            </a:endParaRPr>
          </a:p>
        </p:txBody>
      </p:sp>
    </p:spTree>
    <p:extLst>
      <p:ext uri="{BB962C8B-B14F-4D97-AF65-F5344CB8AC3E}">
        <p14:creationId xmlns:p14="http://schemas.microsoft.com/office/powerpoint/2010/main" val="3391898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5" name="Date Placeholder 4"/>
          <p:cNvSpPr>
            <a:spLocks noGrp="1"/>
          </p:cNvSpPr>
          <p:nvPr>
            <p:ph type="dt" sz="half" idx="10"/>
          </p:nvPr>
        </p:nvSpPr>
        <p:spPr/>
        <p:txBody>
          <a:bodyPr/>
          <a:lstStyle/>
          <a:p>
            <a:fld id="{ACA1EAF9-EA84-F345-B318-E74F3610FEB8}"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7C6F0-EC01-CF43-93F0-A0C3125125B0}" type="slidenum">
              <a:rPr lang="en-US" smtClean="0"/>
              <a:t>‹#›</a:t>
            </a:fld>
            <a:endParaRPr lang="en-US"/>
          </a:p>
        </p:txBody>
      </p:sp>
    </p:spTree>
    <p:extLst>
      <p:ext uri="{BB962C8B-B14F-4D97-AF65-F5344CB8AC3E}">
        <p14:creationId xmlns:p14="http://schemas.microsoft.com/office/powerpoint/2010/main" val="38346862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0" y="0"/>
            <a:ext cx="9143433" cy="580669"/>
          </a:xfrm>
          <a:prstGeom prst="rect">
            <a:avLst/>
          </a:prstGeom>
        </p:spPr>
        <p:txBody>
          <a:bodyPr lIns="0" tIns="0" rIns="0" bIns="0" anchor="ctr"/>
          <a:lstStyle/>
          <a:p>
            <a:pPr algn="ctr"/>
            <a:endParaRPr lang="it-IT" sz="2703" b="1" strike="noStrike" spc="-1">
              <a:solidFill>
                <a:srgbClr val="FFFFFF"/>
              </a:solidFill>
              <a:latin typeface="Arial"/>
            </a:endParaRPr>
          </a:p>
        </p:txBody>
      </p:sp>
      <p:sp>
        <p:nvSpPr>
          <p:cNvPr id="53" name="PlaceHolder 2"/>
          <p:cNvSpPr>
            <a:spLocks noGrp="1"/>
          </p:cNvSpPr>
          <p:nvPr>
            <p:ph type="body"/>
          </p:nvPr>
        </p:nvSpPr>
        <p:spPr>
          <a:xfrm>
            <a:off x="457172" y="746575"/>
            <a:ext cx="4015600" cy="3977484"/>
          </a:xfrm>
          <a:prstGeom prst="rect">
            <a:avLst/>
          </a:prstGeom>
        </p:spPr>
        <p:txBody>
          <a:bodyPr lIns="0" tIns="0" rIns="0" bIns="0">
            <a:normAutofit/>
          </a:bodyPr>
          <a:lstStyle/>
          <a:p>
            <a:endParaRPr lang="en-US" sz="1814" b="0" strike="noStrike" spc="-1">
              <a:latin typeface="Papyrus"/>
            </a:endParaRPr>
          </a:p>
        </p:txBody>
      </p:sp>
      <p:sp>
        <p:nvSpPr>
          <p:cNvPr id="54" name="PlaceHolder 3"/>
          <p:cNvSpPr>
            <a:spLocks noGrp="1"/>
          </p:cNvSpPr>
          <p:nvPr>
            <p:ph type="body"/>
          </p:nvPr>
        </p:nvSpPr>
        <p:spPr>
          <a:xfrm>
            <a:off x="4673927" y="746575"/>
            <a:ext cx="4015600" cy="3977484"/>
          </a:xfrm>
          <a:prstGeom prst="rect">
            <a:avLst/>
          </a:prstGeom>
        </p:spPr>
        <p:txBody>
          <a:bodyPr lIns="0" tIns="0" rIns="0" bIns="0">
            <a:normAutofit/>
          </a:bodyPr>
          <a:lstStyle/>
          <a:p>
            <a:endParaRPr lang="en-US" sz="1814" b="0" strike="noStrike" spc="-1">
              <a:latin typeface="Papyrus"/>
            </a:endParaRPr>
          </a:p>
        </p:txBody>
      </p:sp>
    </p:spTree>
    <p:extLst>
      <p:ext uri="{BB962C8B-B14F-4D97-AF65-F5344CB8AC3E}">
        <p14:creationId xmlns:p14="http://schemas.microsoft.com/office/powerpoint/2010/main" val="12442466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0" y="0"/>
            <a:ext cx="9143433" cy="580669"/>
          </a:xfrm>
          <a:prstGeom prst="rect">
            <a:avLst/>
          </a:prstGeom>
        </p:spPr>
        <p:txBody>
          <a:bodyPr lIns="0" tIns="0" rIns="0" bIns="0" anchor="ctr"/>
          <a:lstStyle/>
          <a:p>
            <a:pPr algn="ctr"/>
            <a:endParaRPr lang="it-IT" sz="2703" b="1" strike="noStrike" spc="-1">
              <a:solidFill>
                <a:srgbClr val="FFFFFF"/>
              </a:solidFill>
              <a:latin typeface="Arial"/>
            </a:endParaRPr>
          </a:p>
        </p:txBody>
      </p:sp>
    </p:spTree>
    <p:extLst>
      <p:ext uri="{BB962C8B-B14F-4D97-AF65-F5344CB8AC3E}">
        <p14:creationId xmlns:p14="http://schemas.microsoft.com/office/powerpoint/2010/main" val="35961068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0" y="0"/>
            <a:ext cx="9143433" cy="2692697"/>
          </a:xfrm>
          <a:prstGeom prst="rect">
            <a:avLst/>
          </a:prstGeom>
        </p:spPr>
        <p:txBody>
          <a:bodyPr lIns="0" tIns="0" rIns="0" bIns="0" anchor="ctr"/>
          <a:lstStyle/>
          <a:p>
            <a:pPr algn="ctr"/>
            <a:endParaRPr lang="it-IT" sz="2903" b="0" strike="noStrike" spc="-1">
              <a:latin typeface="Arial"/>
            </a:endParaRPr>
          </a:p>
        </p:txBody>
      </p:sp>
    </p:spTree>
    <p:extLst>
      <p:ext uri="{BB962C8B-B14F-4D97-AF65-F5344CB8AC3E}">
        <p14:creationId xmlns:p14="http://schemas.microsoft.com/office/powerpoint/2010/main" val="4059692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0" y="0"/>
            <a:ext cx="9143433" cy="580669"/>
          </a:xfrm>
          <a:prstGeom prst="rect">
            <a:avLst/>
          </a:prstGeom>
        </p:spPr>
        <p:txBody>
          <a:bodyPr lIns="0" tIns="0" rIns="0" bIns="0" anchor="ctr"/>
          <a:lstStyle/>
          <a:p>
            <a:pPr algn="ctr"/>
            <a:endParaRPr lang="it-IT" sz="2703" b="1" strike="noStrike" spc="-1">
              <a:solidFill>
                <a:srgbClr val="FFFFFF"/>
              </a:solidFill>
              <a:latin typeface="Arial"/>
            </a:endParaRPr>
          </a:p>
        </p:txBody>
      </p:sp>
      <p:sp>
        <p:nvSpPr>
          <p:cNvPr id="58" name="PlaceHolder 2"/>
          <p:cNvSpPr>
            <a:spLocks noGrp="1"/>
          </p:cNvSpPr>
          <p:nvPr>
            <p:ph type="body"/>
          </p:nvPr>
        </p:nvSpPr>
        <p:spPr>
          <a:xfrm>
            <a:off x="457172" y="746574"/>
            <a:ext cx="4015600" cy="1897135"/>
          </a:xfrm>
          <a:prstGeom prst="rect">
            <a:avLst/>
          </a:prstGeom>
        </p:spPr>
        <p:txBody>
          <a:bodyPr lIns="0" tIns="0" rIns="0" bIns="0">
            <a:normAutofit/>
          </a:bodyPr>
          <a:lstStyle/>
          <a:p>
            <a:endParaRPr lang="en-US" sz="1814" b="0" strike="noStrike" spc="-1">
              <a:latin typeface="Papyrus"/>
            </a:endParaRPr>
          </a:p>
        </p:txBody>
      </p:sp>
      <p:sp>
        <p:nvSpPr>
          <p:cNvPr id="59" name="PlaceHolder 3"/>
          <p:cNvSpPr>
            <a:spLocks noGrp="1"/>
          </p:cNvSpPr>
          <p:nvPr>
            <p:ph type="body"/>
          </p:nvPr>
        </p:nvSpPr>
        <p:spPr>
          <a:xfrm>
            <a:off x="4673927" y="746575"/>
            <a:ext cx="4015600" cy="3977484"/>
          </a:xfrm>
          <a:prstGeom prst="rect">
            <a:avLst/>
          </a:prstGeom>
        </p:spPr>
        <p:txBody>
          <a:bodyPr lIns="0" tIns="0" rIns="0" bIns="0">
            <a:normAutofit/>
          </a:bodyPr>
          <a:lstStyle/>
          <a:p>
            <a:endParaRPr lang="en-US" sz="1814" b="0" strike="noStrike" spc="-1">
              <a:latin typeface="Papyrus"/>
            </a:endParaRPr>
          </a:p>
        </p:txBody>
      </p:sp>
      <p:sp>
        <p:nvSpPr>
          <p:cNvPr id="60" name="PlaceHolder 4"/>
          <p:cNvSpPr>
            <a:spLocks noGrp="1"/>
          </p:cNvSpPr>
          <p:nvPr>
            <p:ph type="body"/>
          </p:nvPr>
        </p:nvSpPr>
        <p:spPr>
          <a:xfrm>
            <a:off x="457172" y="2824311"/>
            <a:ext cx="4015600" cy="1897135"/>
          </a:xfrm>
          <a:prstGeom prst="rect">
            <a:avLst/>
          </a:prstGeom>
        </p:spPr>
        <p:txBody>
          <a:bodyPr lIns="0" tIns="0" rIns="0" bIns="0">
            <a:normAutofit/>
          </a:bodyPr>
          <a:lstStyle/>
          <a:p>
            <a:endParaRPr lang="en-US" sz="1814" b="0" strike="noStrike" spc="-1">
              <a:latin typeface="Papyrus"/>
            </a:endParaRPr>
          </a:p>
        </p:txBody>
      </p:sp>
    </p:spTree>
    <p:extLst>
      <p:ext uri="{BB962C8B-B14F-4D97-AF65-F5344CB8AC3E}">
        <p14:creationId xmlns:p14="http://schemas.microsoft.com/office/powerpoint/2010/main" val="6968372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0" y="0"/>
            <a:ext cx="9143433" cy="580669"/>
          </a:xfrm>
          <a:prstGeom prst="rect">
            <a:avLst/>
          </a:prstGeom>
        </p:spPr>
        <p:txBody>
          <a:bodyPr lIns="0" tIns="0" rIns="0" bIns="0" anchor="ctr"/>
          <a:lstStyle/>
          <a:p>
            <a:pPr algn="ctr"/>
            <a:endParaRPr lang="it-IT" sz="2703" b="1" strike="noStrike" spc="-1">
              <a:solidFill>
                <a:srgbClr val="FFFFFF"/>
              </a:solidFill>
              <a:latin typeface="Arial"/>
            </a:endParaRPr>
          </a:p>
        </p:txBody>
      </p:sp>
      <p:sp>
        <p:nvSpPr>
          <p:cNvPr id="62" name="PlaceHolder 2"/>
          <p:cNvSpPr>
            <a:spLocks noGrp="1"/>
          </p:cNvSpPr>
          <p:nvPr>
            <p:ph type="body"/>
          </p:nvPr>
        </p:nvSpPr>
        <p:spPr>
          <a:xfrm>
            <a:off x="457172" y="746575"/>
            <a:ext cx="4015600" cy="3977484"/>
          </a:xfrm>
          <a:prstGeom prst="rect">
            <a:avLst/>
          </a:prstGeom>
        </p:spPr>
        <p:txBody>
          <a:bodyPr lIns="0" tIns="0" rIns="0" bIns="0">
            <a:normAutofit/>
          </a:bodyPr>
          <a:lstStyle/>
          <a:p>
            <a:endParaRPr lang="en-US" sz="1814" b="0" strike="noStrike" spc="-1">
              <a:latin typeface="Papyrus"/>
            </a:endParaRPr>
          </a:p>
        </p:txBody>
      </p:sp>
      <p:sp>
        <p:nvSpPr>
          <p:cNvPr id="63" name="PlaceHolder 3"/>
          <p:cNvSpPr>
            <a:spLocks noGrp="1"/>
          </p:cNvSpPr>
          <p:nvPr>
            <p:ph type="body"/>
          </p:nvPr>
        </p:nvSpPr>
        <p:spPr>
          <a:xfrm>
            <a:off x="4673927" y="746574"/>
            <a:ext cx="4015600" cy="1897135"/>
          </a:xfrm>
          <a:prstGeom prst="rect">
            <a:avLst/>
          </a:prstGeom>
        </p:spPr>
        <p:txBody>
          <a:bodyPr lIns="0" tIns="0" rIns="0" bIns="0">
            <a:normAutofit/>
          </a:bodyPr>
          <a:lstStyle/>
          <a:p>
            <a:endParaRPr lang="en-US" sz="1814" b="0" strike="noStrike" spc="-1">
              <a:latin typeface="Papyrus"/>
            </a:endParaRPr>
          </a:p>
        </p:txBody>
      </p:sp>
      <p:sp>
        <p:nvSpPr>
          <p:cNvPr id="64" name="PlaceHolder 4"/>
          <p:cNvSpPr>
            <a:spLocks noGrp="1"/>
          </p:cNvSpPr>
          <p:nvPr>
            <p:ph type="body"/>
          </p:nvPr>
        </p:nvSpPr>
        <p:spPr>
          <a:xfrm>
            <a:off x="4673927" y="2824311"/>
            <a:ext cx="4015600" cy="1897135"/>
          </a:xfrm>
          <a:prstGeom prst="rect">
            <a:avLst/>
          </a:prstGeom>
        </p:spPr>
        <p:txBody>
          <a:bodyPr lIns="0" tIns="0" rIns="0" bIns="0">
            <a:normAutofit/>
          </a:bodyPr>
          <a:lstStyle/>
          <a:p>
            <a:endParaRPr lang="en-US" sz="1814" b="0" strike="noStrike" spc="-1">
              <a:latin typeface="Papyrus"/>
            </a:endParaRPr>
          </a:p>
        </p:txBody>
      </p:sp>
    </p:spTree>
    <p:extLst>
      <p:ext uri="{BB962C8B-B14F-4D97-AF65-F5344CB8AC3E}">
        <p14:creationId xmlns:p14="http://schemas.microsoft.com/office/powerpoint/2010/main" val="40722777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0" y="0"/>
            <a:ext cx="9143433" cy="580669"/>
          </a:xfrm>
          <a:prstGeom prst="rect">
            <a:avLst/>
          </a:prstGeom>
        </p:spPr>
        <p:txBody>
          <a:bodyPr lIns="0" tIns="0" rIns="0" bIns="0" anchor="ctr"/>
          <a:lstStyle/>
          <a:p>
            <a:pPr algn="ctr"/>
            <a:endParaRPr lang="it-IT" sz="2703" b="1" strike="noStrike" spc="-1">
              <a:solidFill>
                <a:srgbClr val="FFFFFF"/>
              </a:solidFill>
              <a:latin typeface="Arial"/>
            </a:endParaRPr>
          </a:p>
        </p:txBody>
      </p:sp>
      <p:sp>
        <p:nvSpPr>
          <p:cNvPr id="66" name="PlaceHolder 2"/>
          <p:cNvSpPr>
            <a:spLocks noGrp="1"/>
          </p:cNvSpPr>
          <p:nvPr>
            <p:ph type="body"/>
          </p:nvPr>
        </p:nvSpPr>
        <p:spPr>
          <a:xfrm>
            <a:off x="457172" y="746574"/>
            <a:ext cx="4015600" cy="1897135"/>
          </a:xfrm>
          <a:prstGeom prst="rect">
            <a:avLst/>
          </a:prstGeom>
        </p:spPr>
        <p:txBody>
          <a:bodyPr lIns="0" tIns="0" rIns="0" bIns="0">
            <a:normAutofit/>
          </a:bodyPr>
          <a:lstStyle/>
          <a:p>
            <a:endParaRPr lang="en-US" sz="1814" b="0" strike="noStrike" spc="-1">
              <a:latin typeface="Papyrus"/>
            </a:endParaRPr>
          </a:p>
        </p:txBody>
      </p:sp>
      <p:sp>
        <p:nvSpPr>
          <p:cNvPr id="67" name="PlaceHolder 3"/>
          <p:cNvSpPr>
            <a:spLocks noGrp="1"/>
          </p:cNvSpPr>
          <p:nvPr>
            <p:ph type="body"/>
          </p:nvPr>
        </p:nvSpPr>
        <p:spPr>
          <a:xfrm>
            <a:off x="4673927" y="746574"/>
            <a:ext cx="4015600" cy="1897135"/>
          </a:xfrm>
          <a:prstGeom prst="rect">
            <a:avLst/>
          </a:prstGeom>
        </p:spPr>
        <p:txBody>
          <a:bodyPr lIns="0" tIns="0" rIns="0" bIns="0">
            <a:normAutofit/>
          </a:bodyPr>
          <a:lstStyle/>
          <a:p>
            <a:endParaRPr lang="en-US" sz="1814" b="0" strike="noStrike" spc="-1">
              <a:latin typeface="Papyrus"/>
            </a:endParaRPr>
          </a:p>
        </p:txBody>
      </p:sp>
      <p:sp>
        <p:nvSpPr>
          <p:cNvPr id="68" name="PlaceHolder 4"/>
          <p:cNvSpPr>
            <a:spLocks noGrp="1"/>
          </p:cNvSpPr>
          <p:nvPr>
            <p:ph type="body"/>
          </p:nvPr>
        </p:nvSpPr>
        <p:spPr>
          <a:xfrm>
            <a:off x="457172" y="2824311"/>
            <a:ext cx="8228763" cy="1897135"/>
          </a:xfrm>
          <a:prstGeom prst="rect">
            <a:avLst/>
          </a:prstGeom>
        </p:spPr>
        <p:txBody>
          <a:bodyPr lIns="0" tIns="0" rIns="0" bIns="0">
            <a:normAutofit/>
          </a:bodyPr>
          <a:lstStyle/>
          <a:p>
            <a:endParaRPr lang="en-US" sz="1814" b="0" strike="noStrike" spc="-1">
              <a:latin typeface="Papyrus"/>
            </a:endParaRPr>
          </a:p>
        </p:txBody>
      </p:sp>
    </p:spTree>
    <p:extLst>
      <p:ext uri="{BB962C8B-B14F-4D97-AF65-F5344CB8AC3E}">
        <p14:creationId xmlns:p14="http://schemas.microsoft.com/office/powerpoint/2010/main" val="16459319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0" y="0"/>
            <a:ext cx="9143433" cy="580669"/>
          </a:xfrm>
          <a:prstGeom prst="rect">
            <a:avLst/>
          </a:prstGeom>
        </p:spPr>
        <p:txBody>
          <a:bodyPr lIns="0" tIns="0" rIns="0" bIns="0" anchor="ctr"/>
          <a:lstStyle/>
          <a:p>
            <a:pPr algn="ctr"/>
            <a:endParaRPr lang="it-IT" sz="2703" b="1" strike="noStrike" spc="-1">
              <a:solidFill>
                <a:srgbClr val="FFFFFF"/>
              </a:solidFill>
              <a:latin typeface="Arial"/>
            </a:endParaRPr>
          </a:p>
        </p:txBody>
      </p:sp>
      <p:sp>
        <p:nvSpPr>
          <p:cNvPr id="70" name="PlaceHolder 2"/>
          <p:cNvSpPr>
            <a:spLocks noGrp="1"/>
          </p:cNvSpPr>
          <p:nvPr>
            <p:ph type="body"/>
          </p:nvPr>
        </p:nvSpPr>
        <p:spPr>
          <a:xfrm>
            <a:off x="457172" y="746574"/>
            <a:ext cx="8228763" cy="1897135"/>
          </a:xfrm>
          <a:prstGeom prst="rect">
            <a:avLst/>
          </a:prstGeom>
        </p:spPr>
        <p:txBody>
          <a:bodyPr lIns="0" tIns="0" rIns="0" bIns="0">
            <a:normAutofit/>
          </a:bodyPr>
          <a:lstStyle/>
          <a:p>
            <a:endParaRPr lang="en-US" sz="1814" b="0" strike="noStrike" spc="-1">
              <a:latin typeface="Papyrus"/>
            </a:endParaRPr>
          </a:p>
        </p:txBody>
      </p:sp>
      <p:sp>
        <p:nvSpPr>
          <p:cNvPr id="71" name="PlaceHolder 3"/>
          <p:cNvSpPr>
            <a:spLocks noGrp="1"/>
          </p:cNvSpPr>
          <p:nvPr>
            <p:ph type="body"/>
          </p:nvPr>
        </p:nvSpPr>
        <p:spPr>
          <a:xfrm>
            <a:off x="457172" y="2824311"/>
            <a:ext cx="8228763" cy="1897135"/>
          </a:xfrm>
          <a:prstGeom prst="rect">
            <a:avLst/>
          </a:prstGeom>
        </p:spPr>
        <p:txBody>
          <a:bodyPr lIns="0" tIns="0" rIns="0" bIns="0">
            <a:normAutofit/>
          </a:bodyPr>
          <a:lstStyle/>
          <a:p>
            <a:endParaRPr lang="en-US" sz="1814" b="0" strike="noStrike" spc="-1">
              <a:latin typeface="Papyrus"/>
            </a:endParaRPr>
          </a:p>
        </p:txBody>
      </p:sp>
    </p:spTree>
    <p:extLst>
      <p:ext uri="{BB962C8B-B14F-4D97-AF65-F5344CB8AC3E}">
        <p14:creationId xmlns:p14="http://schemas.microsoft.com/office/powerpoint/2010/main" val="37647082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0"/>
            <a:ext cx="9143433" cy="580669"/>
          </a:xfrm>
          <a:prstGeom prst="rect">
            <a:avLst/>
          </a:prstGeom>
        </p:spPr>
        <p:txBody>
          <a:bodyPr lIns="0" tIns="0" rIns="0" bIns="0" anchor="ctr"/>
          <a:lstStyle/>
          <a:p>
            <a:pPr algn="ctr"/>
            <a:endParaRPr lang="it-IT" sz="2703" b="1" strike="noStrike" spc="-1">
              <a:solidFill>
                <a:srgbClr val="FFFFFF"/>
              </a:solidFill>
              <a:latin typeface="Arial"/>
            </a:endParaRPr>
          </a:p>
        </p:txBody>
      </p:sp>
      <p:sp>
        <p:nvSpPr>
          <p:cNvPr id="73" name="PlaceHolder 2"/>
          <p:cNvSpPr>
            <a:spLocks noGrp="1"/>
          </p:cNvSpPr>
          <p:nvPr>
            <p:ph type="body"/>
          </p:nvPr>
        </p:nvSpPr>
        <p:spPr>
          <a:xfrm>
            <a:off x="457172" y="746574"/>
            <a:ext cx="4015600" cy="1897135"/>
          </a:xfrm>
          <a:prstGeom prst="rect">
            <a:avLst/>
          </a:prstGeom>
        </p:spPr>
        <p:txBody>
          <a:bodyPr lIns="0" tIns="0" rIns="0" bIns="0">
            <a:normAutofit/>
          </a:bodyPr>
          <a:lstStyle/>
          <a:p>
            <a:endParaRPr lang="en-US" sz="1814" b="0" strike="noStrike" spc="-1">
              <a:latin typeface="Papyrus"/>
            </a:endParaRPr>
          </a:p>
        </p:txBody>
      </p:sp>
      <p:sp>
        <p:nvSpPr>
          <p:cNvPr id="74" name="PlaceHolder 3"/>
          <p:cNvSpPr>
            <a:spLocks noGrp="1"/>
          </p:cNvSpPr>
          <p:nvPr>
            <p:ph type="body"/>
          </p:nvPr>
        </p:nvSpPr>
        <p:spPr>
          <a:xfrm>
            <a:off x="4673927" y="746574"/>
            <a:ext cx="4015600" cy="1897135"/>
          </a:xfrm>
          <a:prstGeom prst="rect">
            <a:avLst/>
          </a:prstGeom>
        </p:spPr>
        <p:txBody>
          <a:bodyPr lIns="0" tIns="0" rIns="0" bIns="0">
            <a:normAutofit/>
          </a:bodyPr>
          <a:lstStyle/>
          <a:p>
            <a:endParaRPr lang="en-US" sz="1814" b="0" strike="noStrike" spc="-1">
              <a:latin typeface="Papyrus"/>
            </a:endParaRPr>
          </a:p>
        </p:txBody>
      </p:sp>
      <p:sp>
        <p:nvSpPr>
          <p:cNvPr id="75" name="PlaceHolder 4"/>
          <p:cNvSpPr>
            <a:spLocks noGrp="1"/>
          </p:cNvSpPr>
          <p:nvPr>
            <p:ph type="body"/>
          </p:nvPr>
        </p:nvSpPr>
        <p:spPr>
          <a:xfrm>
            <a:off x="457172" y="2824311"/>
            <a:ext cx="4015600" cy="1897135"/>
          </a:xfrm>
          <a:prstGeom prst="rect">
            <a:avLst/>
          </a:prstGeom>
        </p:spPr>
        <p:txBody>
          <a:bodyPr lIns="0" tIns="0" rIns="0" bIns="0">
            <a:normAutofit/>
          </a:bodyPr>
          <a:lstStyle/>
          <a:p>
            <a:endParaRPr lang="en-US" sz="1814" b="0" strike="noStrike" spc="-1">
              <a:latin typeface="Papyrus"/>
            </a:endParaRPr>
          </a:p>
        </p:txBody>
      </p:sp>
      <p:sp>
        <p:nvSpPr>
          <p:cNvPr id="76" name="PlaceHolder 5"/>
          <p:cNvSpPr>
            <a:spLocks noGrp="1"/>
          </p:cNvSpPr>
          <p:nvPr>
            <p:ph type="body"/>
          </p:nvPr>
        </p:nvSpPr>
        <p:spPr>
          <a:xfrm>
            <a:off x="4673927" y="2824311"/>
            <a:ext cx="4015600" cy="1897135"/>
          </a:xfrm>
          <a:prstGeom prst="rect">
            <a:avLst/>
          </a:prstGeom>
        </p:spPr>
        <p:txBody>
          <a:bodyPr lIns="0" tIns="0" rIns="0" bIns="0">
            <a:normAutofit/>
          </a:bodyPr>
          <a:lstStyle/>
          <a:p>
            <a:endParaRPr lang="en-US" sz="1814" b="0" strike="noStrike" spc="-1">
              <a:latin typeface="Papyrus"/>
            </a:endParaRPr>
          </a:p>
        </p:txBody>
      </p:sp>
    </p:spTree>
    <p:extLst>
      <p:ext uri="{BB962C8B-B14F-4D97-AF65-F5344CB8AC3E}">
        <p14:creationId xmlns:p14="http://schemas.microsoft.com/office/powerpoint/2010/main" val="1104029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0" y="0"/>
            <a:ext cx="9143433" cy="580669"/>
          </a:xfrm>
          <a:prstGeom prst="rect">
            <a:avLst/>
          </a:prstGeom>
        </p:spPr>
        <p:txBody>
          <a:bodyPr lIns="0" tIns="0" rIns="0" bIns="0" anchor="ctr"/>
          <a:lstStyle/>
          <a:p>
            <a:pPr algn="ctr"/>
            <a:endParaRPr lang="it-IT" sz="2703" b="1" strike="noStrike" spc="-1">
              <a:solidFill>
                <a:srgbClr val="FFFFFF"/>
              </a:solidFill>
              <a:latin typeface="Arial"/>
            </a:endParaRPr>
          </a:p>
        </p:txBody>
      </p:sp>
      <p:sp>
        <p:nvSpPr>
          <p:cNvPr id="78" name="PlaceHolder 2"/>
          <p:cNvSpPr>
            <a:spLocks noGrp="1"/>
          </p:cNvSpPr>
          <p:nvPr>
            <p:ph type="body"/>
          </p:nvPr>
        </p:nvSpPr>
        <p:spPr>
          <a:xfrm>
            <a:off x="457172" y="746574"/>
            <a:ext cx="2649310" cy="1897135"/>
          </a:xfrm>
          <a:prstGeom prst="rect">
            <a:avLst/>
          </a:prstGeom>
        </p:spPr>
        <p:txBody>
          <a:bodyPr lIns="0" tIns="0" rIns="0" bIns="0">
            <a:normAutofit/>
          </a:bodyPr>
          <a:lstStyle/>
          <a:p>
            <a:endParaRPr lang="en-US" sz="1814" b="0" strike="noStrike" spc="-1">
              <a:latin typeface="Papyrus"/>
            </a:endParaRPr>
          </a:p>
        </p:txBody>
      </p:sp>
      <p:sp>
        <p:nvSpPr>
          <p:cNvPr id="79" name="PlaceHolder 3"/>
          <p:cNvSpPr>
            <a:spLocks noGrp="1"/>
          </p:cNvSpPr>
          <p:nvPr>
            <p:ph type="body"/>
          </p:nvPr>
        </p:nvSpPr>
        <p:spPr>
          <a:xfrm>
            <a:off x="3239388" y="746574"/>
            <a:ext cx="2649310" cy="1897135"/>
          </a:xfrm>
          <a:prstGeom prst="rect">
            <a:avLst/>
          </a:prstGeom>
        </p:spPr>
        <p:txBody>
          <a:bodyPr lIns="0" tIns="0" rIns="0" bIns="0">
            <a:normAutofit/>
          </a:bodyPr>
          <a:lstStyle/>
          <a:p>
            <a:endParaRPr lang="en-US" sz="1814" b="0" strike="noStrike" spc="-1">
              <a:latin typeface="Papyrus"/>
            </a:endParaRPr>
          </a:p>
        </p:txBody>
      </p:sp>
      <p:sp>
        <p:nvSpPr>
          <p:cNvPr id="80" name="PlaceHolder 4"/>
          <p:cNvSpPr>
            <a:spLocks noGrp="1"/>
          </p:cNvSpPr>
          <p:nvPr>
            <p:ph type="body"/>
          </p:nvPr>
        </p:nvSpPr>
        <p:spPr>
          <a:xfrm>
            <a:off x="6021277" y="746574"/>
            <a:ext cx="2649310" cy="1897135"/>
          </a:xfrm>
          <a:prstGeom prst="rect">
            <a:avLst/>
          </a:prstGeom>
        </p:spPr>
        <p:txBody>
          <a:bodyPr lIns="0" tIns="0" rIns="0" bIns="0">
            <a:normAutofit/>
          </a:bodyPr>
          <a:lstStyle/>
          <a:p>
            <a:endParaRPr lang="en-US" sz="1814" b="0" strike="noStrike" spc="-1">
              <a:latin typeface="Papyrus"/>
            </a:endParaRPr>
          </a:p>
        </p:txBody>
      </p:sp>
      <p:sp>
        <p:nvSpPr>
          <p:cNvPr id="81" name="PlaceHolder 5"/>
          <p:cNvSpPr>
            <a:spLocks noGrp="1"/>
          </p:cNvSpPr>
          <p:nvPr>
            <p:ph type="body"/>
          </p:nvPr>
        </p:nvSpPr>
        <p:spPr>
          <a:xfrm>
            <a:off x="457172" y="2824311"/>
            <a:ext cx="2649310" cy="1897135"/>
          </a:xfrm>
          <a:prstGeom prst="rect">
            <a:avLst/>
          </a:prstGeom>
        </p:spPr>
        <p:txBody>
          <a:bodyPr lIns="0" tIns="0" rIns="0" bIns="0">
            <a:normAutofit/>
          </a:bodyPr>
          <a:lstStyle/>
          <a:p>
            <a:endParaRPr lang="en-US" sz="1814" b="0" strike="noStrike" spc="-1">
              <a:latin typeface="Papyrus"/>
            </a:endParaRPr>
          </a:p>
        </p:txBody>
      </p:sp>
      <p:sp>
        <p:nvSpPr>
          <p:cNvPr id="82" name="PlaceHolder 6"/>
          <p:cNvSpPr>
            <a:spLocks noGrp="1"/>
          </p:cNvSpPr>
          <p:nvPr>
            <p:ph type="body"/>
          </p:nvPr>
        </p:nvSpPr>
        <p:spPr>
          <a:xfrm>
            <a:off x="3239388" y="2824311"/>
            <a:ext cx="2649310" cy="1897135"/>
          </a:xfrm>
          <a:prstGeom prst="rect">
            <a:avLst/>
          </a:prstGeom>
        </p:spPr>
        <p:txBody>
          <a:bodyPr lIns="0" tIns="0" rIns="0" bIns="0">
            <a:normAutofit/>
          </a:bodyPr>
          <a:lstStyle/>
          <a:p>
            <a:endParaRPr lang="en-US" sz="1814" b="0" strike="noStrike" spc="-1">
              <a:latin typeface="Papyrus"/>
            </a:endParaRPr>
          </a:p>
        </p:txBody>
      </p:sp>
      <p:sp>
        <p:nvSpPr>
          <p:cNvPr id="83" name="PlaceHolder 7"/>
          <p:cNvSpPr>
            <a:spLocks noGrp="1"/>
          </p:cNvSpPr>
          <p:nvPr>
            <p:ph type="body"/>
          </p:nvPr>
        </p:nvSpPr>
        <p:spPr>
          <a:xfrm>
            <a:off x="6021277" y="2824311"/>
            <a:ext cx="2649310" cy="1897135"/>
          </a:xfrm>
          <a:prstGeom prst="rect">
            <a:avLst/>
          </a:prstGeom>
        </p:spPr>
        <p:txBody>
          <a:bodyPr lIns="0" tIns="0" rIns="0" bIns="0">
            <a:normAutofit/>
          </a:bodyPr>
          <a:lstStyle/>
          <a:p>
            <a:endParaRPr lang="en-US" sz="1814" b="0" strike="noStrike" spc="-1">
              <a:latin typeface="Papyrus"/>
            </a:endParaRPr>
          </a:p>
        </p:txBody>
      </p:sp>
    </p:spTree>
    <p:extLst>
      <p:ext uri="{BB962C8B-B14F-4D97-AF65-F5344CB8AC3E}">
        <p14:creationId xmlns:p14="http://schemas.microsoft.com/office/powerpoint/2010/main" val="7405867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2531" name="Rectangle 3"/>
          <p:cNvSpPr>
            <a:spLocks noGrp="1" noChangeArrowheads="1"/>
          </p:cNvSpPr>
          <p:nvPr>
            <p:ph type="subTitle" idx="1"/>
          </p:nvPr>
        </p:nvSpPr>
        <p:spPr>
          <a:xfrm>
            <a:off x="1143000" y="1524000"/>
            <a:ext cx="6705600" cy="1524000"/>
          </a:xfrm>
        </p:spPr>
        <p:txBody>
          <a:bodyPr/>
          <a:lstStyle>
            <a:lvl1pPr marL="0" indent="0" algn="ctr">
              <a:lnSpc>
                <a:spcPct val="128000"/>
              </a:lnSpc>
              <a:buFont typeface="Zapf Dingbats" pitchFamily="1" charset="2"/>
              <a:buNone/>
              <a:defRPr sz="2215">
                <a:solidFill>
                  <a:schemeClr val="accent2"/>
                </a:solidFill>
              </a:defRPr>
            </a:lvl1pPr>
          </a:lstStyle>
          <a:p>
            <a:r>
              <a:rPr lang="en-GB"/>
              <a:t>Click to edit Master subtitle style</a:t>
            </a:r>
          </a:p>
        </p:txBody>
      </p:sp>
      <p:sp>
        <p:nvSpPr>
          <p:cNvPr id="3" name="Rectangle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292" i="0">
                <a:latin typeface="Times" charset="0"/>
              </a:defRPr>
            </a:lvl1pPr>
          </a:lstStyle>
          <a:p>
            <a:endParaRPr lang="en-GB" dirty="0">
              <a:solidFill>
                <a:srgbClr val="000000"/>
              </a:solidFill>
            </a:endParaRPr>
          </a:p>
        </p:txBody>
      </p:sp>
      <p:sp>
        <p:nvSpPr>
          <p:cNvPr id="4" name="Rectangle 5"/>
          <p:cNvSpPr>
            <a:spLocks noGrp="1" noChangeArrowheads="1"/>
          </p:cNvSpPr>
          <p:nvPr>
            <p:ph type="ftr" sz="quarter" idx="11"/>
          </p:nvPr>
        </p:nvSpPr>
        <p:spPr>
          <a:xfrm>
            <a:off x="3124200" y="6248400"/>
            <a:ext cx="2895600" cy="457200"/>
          </a:xfrm>
        </p:spPr>
        <p:txBody>
          <a:bodyPr/>
          <a:lstStyle>
            <a:lvl1pPr algn="ctr">
              <a:defRPr sz="1292" i="0" smtClean="0">
                <a:solidFill>
                  <a:schemeClr val="tx1"/>
                </a:solidFill>
                <a:latin typeface="Times" charset="0"/>
              </a:defRPr>
            </a:lvl1pPr>
          </a:lstStyle>
          <a:p>
            <a:pPr>
              <a:defRPr/>
            </a:pPr>
            <a:r>
              <a:rPr lang="en-US">
                <a:solidFill>
                  <a:srgbClr val="000000"/>
                </a:solidFill>
              </a:rPr>
              <a:t>SPSC Meeting, April 4, 2017</a:t>
            </a:r>
            <a:endParaRPr lang="en-GB" dirty="0">
              <a:solidFill>
                <a:srgbClr val="000000"/>
              </a:solidFill>
            </a:endParaRPr>
          </a:p>
        </p:txBody>
      </p:sp>
      <p:sp>
        <p:nvSpPr>
          <p:cNvPr id="5" name="Rectangle 6"/>
          <p:cNvSpPr>
            <a:spLocks noGrp="1" noChangeArrowheads="1"/>
          </p:cNvSpPr>
          <p:nvPr>
            <p:ph type="sldNum" sz="quarter" idx="12"/>
          </p:nvPr>
        </p:nvSpPr>
        <p:spPr>
          <a:xfrm>
            <a:off x="6553200" y="6248400"/>
            <a:ext cx="1905000" cy="457200"/>
          </a:xfrm>
        </p:spPr>
        <p:txBody>
          <a:bodyPr/>
          <a:lstStyle>
            <a:lvl1pPr>
              <a:defRPr sz="1292" i="0">
                <a:solidFill>
                  <a:schemeClr val="tx1"/>
                </a:solidFill>
                <a:latin typeface="Times" charset="0"/>
              </a:defRPr>
            </a:lvl1pPr>
          </a:lstStyle>
          <a:p>
            <a:fld id="{BEBFC4ED-8E6F-ED43-A724-E3F24B758230}" type="slidenum">
              <a:rPr lang="en-GB">
                <a:solidFill>
                  <a:srgbClr val="000000"/>
                </a:solidFill>
              </a:rPr>
              <a:pPr/>
              <a:t>‹#›</a:t>
            </a:fld>
            <a:endParaRPr lang="en-GB" dirty="0">
              <a:solidFill>
                <a:srgbClr val="000000"/>
              </a:solidFill>
            </a:endParaRPr>
          </a:p>
        </p:txBody>
      </p:sp>
    </p:spTree>
    <p:extLst>
      <p:ext uri="{BB962C8B-B14F-4D97-AF65-F5344CB8AC3E}">
        <p14:creationId xmlns:p14="http://schemas.microsoft.com/office/powerpoint/2010/main" val="194781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45" indent="0">
              <a:buNone/>
              <a:defRPr sz="2000" b="1"/>
            </a:lvl2pPr>
            <a:lvl3pPr marL="914290" indent="0">
              <a:buNone/>
              <a:defRPr sz="1800" b="1"/>
            </a:lvl3pPr>
            <a:lvl4pPr marL="1371435" indent="0">
              <a:buNone/>
              <a:defRPr sz="1600" b="1"/>
            </a:lvl4pPr>
            <a:lvl5pPr marL="1828581" indent="0">
              <a:buNone/>
              <a:defRPr sz="1600" b="1"/>
            </a:lvl5pPr>
            <a:lvl6pPr marL="2285726" indent="0">
              <a:buNone/>
              <a:defRPr sz="1600" b="1"/>
            </a:lvl6pPr>
            <a:lvl7pPr marL="2742871" indent="0">
              <a:buNone/>
              <a:defRPr sz="1600" b="1"/>
            </a:lvl7pPr>
            <a:lvl8pPr marL="3200016" indent="0">
              <a:buNone/>
              <a:defRPr sz="1600" b="1"/>
            </a:lvl8pPr>
            <a:lvl9pPr marL="3657161" indent="0">
              <a:buNone/>
              <a:defRPr sz="1600" b="1"/>
            </a:lvl9pPr>
          </a:lstStyle>
          <a:p>
            <a:pPr lvl="0"/>
            <a:r>
              <a:rPr lang="it-IT"/>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45" indent="0">
              <a:buNone/>
              <a:defRPr sz="2000" b="1"/>
            </a:lvl2pPr>
            <a:lvl3pPr marL="914290" indent="0">
              <a:buNone/>
              <a:defRPr sz="1800" b="1"/>
            </a:lvl3pPr>
            <a:lvl4pPr marL="1371435" indent="0">
              <a:buNone/>
              <a:defRPr sz="1600" b="1"/>
            </a:lvl4pPr>
            <a:lvl5pPr marL="1828581" indent="0">
              <a:buNone/>
              <a:defRPr sz="1600" b="1"/>
            </a:lvl5pPr>
            <a:lvl6pPr marL="2285726" indent="0">
              <a:buNone/>
              <a:defRPr sz="1600" b="1"/>
            </a:lvl6pPr>
            <a:lvl7pPr marL="2742871" indent="0">
              <a:buNone/>
              <a:defRPr sz="1600" b="1"/>
            </a:lvl7pPr>
            <a:lvl8pPr marL="3200016" indent="0">
              <a:buNone/>
              <a:defRPr sz="1600" b="1"/>
            </a:lvl8pPr>
            <a:lvl9pPr marL="3657161" indent="0">
              <a:buNone/>
              <a:defRPr sz="1600" b="1"/>
            </a:lvl9pPr>
          </a:lstStyle>
          <a:p>
            <a:pPr lvl="0"/>
            <a:r>
              <a:rPr lang="it-IT"/>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7" name="Date Placeholder 6"/>
          <p:cNvSpPr>
            <a:spLocks noGrp="1"/>
          </p:cNvSpPr>
          <p:nvPr>
            <p:ph type="dt" sz="half" idx="10"/>
          </p:nvPr>
        </p:nvSpPr>
        <p:spPr/>
        <p:txBody>
          <a:bodyPr/>
          <a:lstStyle/>
          <a:p>
            <a:fld id="{ACA1EAF9-EA84-F345-B318-E74F3610FEB8}" type="datetimeFigureOut">
              <a:rPr lang="en-US" smtClean="0"/>
              <a:t>3/9/2020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37C6F0-EC01-CF43-93F0-A0C3125125B0}" type="slidenum">
              <a:rPr lang="en-US" smtClean="0"/>
              <a:t>‹#›</a:t>
            </a:fld>
            <a:endParaRPr lang="en-US"/>
          </a:p>
        </p:txBody>
      </p:sp>
    </p:spTree>
    <p:extLst>
      <p:ext uri="{BB962C8B-B14F-4D97-AF65-F5344CB8AC3E}">
        <p14:creationId xmlns:p14="http://schemas.microsoft.com/office/powerpoint/2010/main" val="19027225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Font typeface="Wingdings" pitchFamily="2" charset="2"/>
              <a:buChar char="Ø"/>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p:cNvSpPr>
            <a:spLocks noGrp="1" noChangeArrowheads="1"/>
          </p:cNvSpPr>
          <p:nvPr>
            <p:ph type="sldNum" sz="quarter" idx="11"/>
          </p:nvPr>
        </p:nvSpPr>
        <p:spPr>
          <a:ln/>
        </p:spPr>
        <p:txBody>
          <a:bodyPr/>
          <a:lstStyle>
            <a:lvl1pPr>
              <a:defRPr/>
            </a:lvl1pPr>
          </a:lstStyle>
          <a:p>
            <a:r>
              <a:rPr lang="en-GB" dirty="0">
                <a:solidFill>
                  <a:srgbClr val="3333CC"/>
                </a:solidFill>
              </a:rPr>
              <a:t>Slide: </a:t>
            </a:r>
            <a:fld id="{C0367892-4C36-1744-A726-262AF37AA8B7}" type="slidenum">
              <a:rPr lang="en-GB">
                <a:solidFill>
                  <a:srgbClr val="3333CC"/>
                </a:solidFill>
              </a:rPr>
              <a:pPr/>
              <a:t>‹#›</a:t>
            </a:fld>
            <a:endParaRPr lang="en-GB" dirty="0">
              <a:solidFill>
                <a:srgbClr val="00CC99"/>
              </a:solidFill>
            </a:endParaRPr>
          </a:p>
        </p:txBody>
      </p:sp>
      <p:sp>
        <p:nvSpPr>
          <p:cNvPr id="6" name="Footer Placeholder 5"/>
          <p:cNvSpPr>
            <a:spLocks noGrp="1" noChangeArrowheads="1"/>
          </p:cNvSpPr>
          <p:nvPr>
            <p:ph type="ftr" sz="quarter" idx="3"/>
          </p:nvPr>
        </p:nvSpPr>
        <p:spPr bwMode="auto">
          <a:xfrm>
            <a:off x="5505" y="6629400"/>
            <a:ext cx="4074127"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8" smtClean="0">
                <a:solidFill>
                  <a:schemeClr val="accent2"/>
                </a:solidFill>
                <a:latin typeface="Helvetica" charset="0"/>
                <a:ea typeface="ＭＳ Ｐゴシック" charset="0"/>
                <a:cs typeface="ＭＳ Ｐゴシック" charset="0"/>
              </a:defRPr>
            </a:lvl1pPr>
          </a:lstStyle>
          <a:p>
            <a:pPr>
              <a:defRPr/>
            </a:pPr>
            <a:r>
              <a:rPr lang="en-US">
                <a:solidFill>
                  <a:srgbClr val="3333CC"/>
                </a:solidFill>
              </a:rPr>
              <a:t>SPSC Meeting, April 4, 2017</a:t>
            </a:r>
            <a:endParaRPr lang="en-GB" dirty="0">
              <a:solidFill>
                <a:srgbClr val="3333CC"/>
              </a:solidFill>
            </a:endParaRPr>
          </a:p>
        </p:txBody>
      </p:sp>
    </p:spTree>
    <p:extLst>
      <p:ext uri="{BB962C8B-B14F-4D97-AF65-F5344CB8AC3E}">
        <p14:creationId xmlns:p14="http://schemas.microsoft.com/office/powerpoint/2010/main" val="634338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r>
              <a:rPr lang="en-GB" dirty="0">
                <a:solidFill>
                  <a:srgbClr val="3333CC"/>
                </a:solidFill>
              </a:rPr>
              <a:t>Slide: </a:t>
            </a:r>
            <a:fld id="{376D9610-EE21-EF47-B0E0-B514E2693501}" type="slidenum">
              <a:rPr lang="en-GB">
                <a:solidFill>
                  <a:srgbClr val="3333CC"/>
                </a:solidFill>
              </a:rPr>
              <a:pPr/>
              <a:t>‹#›</a:t>
            </a:fld>
            <a:endParaRPr lang="en-GB" dirty="0">
              <a:solidFill>
                <a:srgbClr val="00CC99"/>
              </a:solidFill>
            </a:endParaRPr>
          </a:p>
        </p:txBody>
      </p:sp>
      <p:sp>
        <p:nvSpPr>
          <p:cNvPr id="4" name="Rectangle 5"/>
          <p:cNvSpPr>
            <a:spLocks noGrp="1" noChangeArrowheads="1"/>
          </p:cNvSpPr>
          <p:nvPr>
            <p:ph type="ftr" sz="quarter" idx="3"/>
          </p:nvPr>
        </p:nvSpPr>
        <p:spPr bwMode="auto">
          <a:xfrm>
            <a:off x="5504" y="6629400"/>
            <a:ext cx="4355481"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8" smtClean="0">
                <a:solidFill>
                  <a:schemeClr val="accent2"/>
                </a:solidFill>
                <a:latin typeface="Helvetica" charset="0"/>
                <a:ea typeface="ＭＳ Ｐゴシック" charset="0"/>
                <a:cs typeface="ＭＳ Ｐゴシック" charset="0"/>
              </a:defRPr>
            </a:lvl1pPr>
          </a:lstStyle>
          <a:p>
            <a:pPr>
              <a:defRPr/>
            </a:pPr>
            <a:r>
              <a:rPr lang="en-US">
                <a:solidFill>
                  <a:srgbClr val="3333CC"/>
                </a:solidFill>
              </a:rPr>
              <a:t>SPSC Meeting, April 4, 2017</a:t>
            </a:r>
            <a:endParaRPr lang="en-GB" dirty="0">
              <a:solidFill>
                <a:srgbClr val="3333CC"/>
              </a:solidFill>
            </a:endParaRPr>
          </a:p>
        </p:txBody>
      </p:sp>
    </p:spTree>
    <p:extLst>
      <p:ext uri="{BB962C8B-B14F-4D97-AF65-F5344CB8AC3E}">
        <p14:creationId xmlns:p14="http://schemas.microsoft.com/office/powerpoint/2010/main" val="1837687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US"/>
          </a:p>
        </p:txBody>
      </p:sp>
      <p:sp>
        <p:nvSpPr>
          <p:cNvPr id="3" name="Date Placeholder 2"/>
          <p:cNvSpPr>
            <a:spLocks noGrp="1"/>
          </p:cNvSpPr>
          <p:nvPr>
            <p:ph type="dt" sz="half" idx="10"/>
          </p:nvPr>
        </p:nvSpPr>
        <p:spPr/>
        <p:txBody>
          <a:bodyPr/>
          <a:lstStyle/>
          <a:p>
            <a:fld id="{ACA1EAF9-EA84-F345-B318-E74F3610FEB8}" type="datetimeFigureOut">
              <a:rPr lang="en-US" smtClean="0"/>
              <a:t>3/9/2020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37C6F0-EC01-CF43-93F0-A0C3125125B0}" type="slidenum">
              <a:rPr lang="en-US" smtClean="0"/>
              <a:t>‹#›</a:t>
            </a:fld>
            <a:endParaRPr lang="en-US"/>
          </a:p>
        </p:txBody>
      </p:sp>
    </p:spTree>
    <p:extLst>
      <p:ext uri="{BB962C8B-B14F-4D97-AF65-F5344CB8AC3E}">
        <p14:creationId xmlns:p14="http://schemas.microsoft.com/office/powerpoint/2010/main" val="3505067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1EAF9-EA84-F345-B318-E74F3610FEB8}" type="datetimeFigureOut">
              <a:rPr lang="en-US" smtClean="0"/>
              <a:t>3/9/2020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37C6F0-EC01-CF43-93F0-A0C3125125B0}" type="slidenum">
              <a:rPr lang="en-US" smtClean="0"/>
              <a:t>‹#›</a:t>
            </a:fld>
            <a:endParaRPr lang="en-US"/>
          </a:p>
        </p:txBody>
      </p:sp>
    </p:spTree>
    <p:extLst>
      <p:ext uri="{BB962C8B-B14F-4D97-AF65-F5344CB8AC3E}">
        <p14:creationId xmlns:p14="http://schemas.microsoft.com/office/powerpoint/2010/main" val="3012541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it-IT"/>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45" indent="0">
              <a:buNone/>
              <a:defRPr sz="1200"/>
            </a:lvl2pPr>
            <a:lvl3pPr marL="914290" indent="0">
              <a:buNone/>
              <a:defRPr sz="1000"/>
            </a:lvl3pPr>
            <a:lvl4pPr marL="1371435" indent="0">
              <a:buNone/>
              <a:defRPr sz="900"/>
            </a:lvl4pPr>
            <a:lvl5pPr marL="1828581" indent="0">
              <a:buNone/>
              <a:defRPr sz="900"/>
            </a:lvl5pPr>
            <a:lvl6pPr marL="2285726" indent="0">
              <a:buNone/>
              <a:defRPr sz="900"/>
            </a:lvl6pPr>
            <a:lvl7pPr marL="2742871" indent="0">
              <a:buNone/>
              <a:defRPr sz="900"/>
            </a:lvl7pPr>
            <a:lvl8pPr marL="3200016" indent="0">
              <a:buNone/>
              <a:defRPr sz="900"/>
            </a:lvl8pPr>
            <a:lvl9pPr marL="3657161" indent="0">
              <a:buNone/>
              <a:defRPr sz="900"/>
            </a:lvl9pPr>
          </a:lstStyle>
          <a:p>
            <a:pPr lvl="0"/>
            <a:r>
              <a:rPr lang="it-IT"/>
              <a:t>Click to edit Master text styles</a:t>
            </a:r>
          </a:p>
        </p:txBody>
      </p:sp>
      <p:sp>
        <p:nvSpPr>
          <p:cNvPr id="5" name="Date Placeholder 4"/>
          <p:cNvSpPr>
            <a:spLocks noGrp="1"/>
          </p:cNvSpPr>
          <p:nvPr>
            <p:ph type="dt" sz="half" idx="10"/>
          </p:nvPr>
        </p:nvSpPr>
        <p:spPr/>
        <p:txBody>
          <a:bodyPr/>
          <a:lstStyle/>
          <a:p>
            <a:fld id="{ACA1EAF9-EA84-F345-B318-E74F3610FEB8}"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7C6F0-EC01-CF43-93F0-A0C3125125B0}" type="slidenum">
              <a:rPr lang="en-US" smtClean="0"/>
              <a:t>‹#›</a:t>
            </a:fld>
            <a:endParaRPr lang="en-US"/>
          </a:p>
        </p:txBody>
      </p:sp>
    </p:spTree>
    <p:extLst>
      <p:ext uri="{BB962C8B-B14F-4D97-AF65-F5344CB8AC3E}">
        <p14:creationId xmlns:p14="http://schemas.microsoft.com/office/powerpoint/2010/main" val="1111913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it-IT"/>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45" indent="0">
              <a:buNone/>
              <a:defRPr sz="2800"/>
            </a:lvl2pPr>
            <a:lvl3pPr marL="914290" indent="0">
              <a:buNone/>
              <a:defRPr sz="2400"/>
            </a:lvl3pPr>
            <a:lvl4pPr marL="1371435" indent="0">
              <a:buNone/>
              <a:defRPr sz="2000"/>
            </a:lvl4pPr>
            <a:lvl5pPr marL="1828581" indent="0">
              <a:buNone/>
              <a:defRPr sz="2000"/>
            </a:lvl5pPr>
            <a:lvl6pPr marL="2285726" indent="0">
              <a:buNone/>
              <a:defRPr sz="2000"/>
            </a:lvl6pPr>
            <a:lvl7pPr marL="2742871" indent="0">
              <a:buNone/>
              <a:defRPr sz="2000"/>
            </a:lvl7pPr>
            <a:lvl8pPr marL="3200016" indent="0">
              <a:buNone/>
              <a:defRPr sz="2000"/>
            </a:lvl8pPr>
            <a:lvl9pPr marL="3657161"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45" indent="0">
              <a:buNone/>
              <a:defRPr sz="1200"/>
            </a:lvl2pPr>
            <a:lvl3pPr marL="914290" indent="0">
              <a:buNone/>
              <a:defRPr sz="1000"/>
            </a:lvl3pPr>
            <a:lvl4pPr marL="1371435" indent="0">
              <a:buNone/>
              <a:defRPr sz="900"/>
            </a:lvl4pPr>
            <a:lvl5pPr marL="1828581" indent="0">
              <a:buNone/>
              <a:defRPr sz="900"/>
            </a:lvl5pPr>
            <a:lvl6pPr marL="2285726" indent="0">
              <a:buNone/>
              <a:defRPr sz="900"/>
            </a:lvl6pPr>
            <a:lvl7pPr marL="2742871" indent="0">
              <a:buNone/>
              <a:defRPr sz="900"/>
            </a:lvl7pPr>
            <a:lvl8pPr marL="3200016" indent="0">
              <a:buNone/>
              <a:defRPr sz="900"/>
            </a:lvl8pPr>
            <a:lvl9pPr marL="3657161" indent="0">
              <a:buNone/>
              <a:defRPr sz="900"/>
            </a:lvl9pPr>
          </a:lstStyle>
          <a:p>
            <a:pPr lvl="0"/>
            <a:r>
              <a:rPr lang="it-IT"/>
              <a:t>Click to edit Master text styles</a:t>
            </a:r>
          </a:p>
        </p:txBody>
      </p:sp>
      <p:sp>
        <p:nvSpPr>
          <p:cNvPr id="5" name="Date Placeholder 4"/>
          <p:cNvSpPr>
            <a:spLocks noGrp="1"/>
          </p:cNvSpPr>
          <p:nvPr>
            <p:ph type="dt" sz="half" idx="10"/>
          </p:nvPr>
        </p:nvSpPr>
        <p:spPr/>
        <p:txBody>
          <a:bodyPr/>
          <a:lstStyle/>
          <a:p>
            <a:fld id="{ACA1EAF9-EA84-F345-B318-E74F3610FEB8}"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7C6F0-EC01-CF43-93F0-A0C3125125B0}" type="slidenum">
              <a:rPr lang="en-US" smtClean="0"/>
              <a:t>‹#›</a:t>
            </a:fld>
            <a:endParaRPr lang="en-US"/>
          </a:p>
        </p:txBody>
      </p:sp>
    </p:spTree>
    <p:extLst>
      <p:ext uri="{BB962C8B-B14F-4D97-AF65-F5344CB8AC3E}">
        <p14:creationId xmlns:p14="http://schemas.microsoft.com/office/powerpoint/2010/main" val="799176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29" tIns="45715" rIns="91429" bIns="45715" rtlCol="0" anchor="ctr">
            <a:normAutofit/>
          </a:bodyPr>
          <a:lstStyle/>
          <a:p>
            <a:r>
              <a:rPr lang="it-IT"/>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29" tIns="45715" rIns="91429" bIns="45715" rtlCol="0">
            <a:normAutofit/>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29" tIns="45715" rIns="91429" bIns="45715" rtlCol="0" anchor="ctr"/>
          <a:lstStyle>
            <a:lvl1pPr algn="l">
              <a:defRPr sz="1200">
                <a:solidFill>
                  <a:schemeClr val="tx1">
                    <a:tint val="75000"/>
                  </a:schemeClr>
                </a:solidFill>
              </a:defRPr>
            </a:lvl1pPr>
          </a:lstStyle>
          <a:p>
            <a:fld id="{ACA1EAF9-EA84-F345-B318-E74F3610FEB8}" type="datetimeFigureOut">
              <a:rPr lang="en-US" smtClean="0"/>
              <a:t>3/9/2020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29" tIns="45715" rIns="91429" bIns="45715"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29" tIns="45715" rIns="91429" bIns="45715" rtlCol="0" anchor="ctr"/>
          <a:lstStyle>
            <a:lvl1pPr algn="r">
              <a:defRPr sz="1200">
                <a:solidFill>
                  <a:schemeClr val="tx1">
                    <a:tint val="75000"/>
                  </a:schemeClr>
                </a:solidFill>
              </a:defRPr>
            </a:lvl1pPr>
          </a:lstStyle>
          <a:p>
            <a:fld id="{D737C6F0-EC01-CF43-93F0-A0C3125125B0}" type="slidenum">
              <a:rPr lang="en-US" smtClean="0"/>
              <a:t>‹#›</a:t>
            </a:fld>
            <a:endParaRPr lang="en-US"/>
          </a:p>
        </p:txBody>
      </p:sp>
    </p:spTree>
    <p:extLst>
      <p:ext uri="{BB962C8B-B14F-4D97-AF65-F5344CB8AC3E}">
        <p14:creationId xmlns:p14="http://schemas.microsoft.com/office/powerpoint/2010/main" val="3598882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45" rtl="0" eaLnBrk="1" latinLnBrk="0" hangingPunct="1">
        <a:spcBef>
          <a:spcPct val="0"/>
        </a:spcBef>
        <a:buNone/>
        <a:defRPr sz="4400" kern="1200">
          <a:solidFill>
            <a:schemeClr val="tx1"/>
          </a:solidFill>
          <a:latin typeface="+mj-lt"/>
          <a:ea typeface="+mj-ea"/>
          <a:cs typeface="+mj-cs"/>
        </a:defRPr>
      </a:lvl1pPr>
    </p:titleStyle>
    <p:bodyStyle>
      <a:lvl1pPr marL="342859" indent="-342859" algn="l" defTabSz="457145" rtl="0" eaLnBrk="1" latinLnBrk="0" hangingPunct="1">
        <a:spcBef>
          <a:spcPct val="20000"/>
        </a:spcBef>
        <a:buFont typeface="Arial"/>
        <a:buChar char="•"/>
        <a:defRPr sz="3200" kern="1200">
          <a:solidFill>
            <a:schemeClr val="tx1"/>
          </a:solidFill>
          <a:latin typeface="+mn-lt"/>
          <a:ea typeface="+mn-ea"/>
          <a:cs typeface="+mn-cs"/>
        </a:defRPr>
      </a:lvl1pPr>
      <a:lvl2pPr marL="742861" indent="-285716" algn="l" defTabSz="457145" rtl="0" eaLnBrk="1" latinLnBrk="0" hangingPunct="1">
        <a:spcBef>
          <a:spcPct val="20000"/>
        </a:spcBef>
        <a:buFont typeface="Arial"/>
        <a:buChar char="–"/>
        <a:defRPr sz="2800" kern="1200">
          <a:solidFill>
            <a:schemeClr val="tx1"/>
          </a:solidFill>
          <a:latin typeface="+mn-lt"/>
          <a:ea typeface="+mn-ea"/>
          <a:cs typeface="+mn-cs"/>
        </a:defRPr>
      </a:lvl2pPr>
      <a:lvl3pPr marL="1142863" indent="-228573" algn="l" defTabSz="457145" rtl="0" eaLnBrk="1" latinLnBrk="0" hangingPunct="1">
        <a:spcBef>
          <a:spcPct val="20000"/>
        </a:spcBef>
        <a:buFont typeface="Arial"/>
        <a:buChar char="•"/>
        <a:defRPr sz="2400" kern="1200">
          <a:solidFill>
            <a:schemeClr val="tx1"/>
          </a:solidFill>
          <a:latin typeface="+mn-lt"/>
          <a:ea typeface="+mn-ea"/>
          <a:cs typeface="+mn-cs"/>
        </a:defRPr>
      </a:lvl3pPr>
      <a:lvl4pPr marL="1600008" indent="-228573" algn="l" defTabSz="457145" rtl="0" eaLnBrk="1" latinLnBrk="0" hangingPunct="1">
        <a:spcBef>
          <a:spcPct val="20000"/>
        </a:spcBef>
        <a:buFont typeface="Arial"/>
        <a:buChar char="–"/>
        <a:defRPr sz="2000" kern="1200">
          <a:solidFill>
            <a:schemeClr val="tx1"/>
          </a:solidFill>
          <a:latin typeface="+mn-lt"/>
          <a:ea typeface="+mn-ea"/>
          <a:cs typeface="+mn-cs"/>
        </a:defRPr>
      </a:lvl4pPr>
      <a:lvl5pPr marL="2057153" indent="-228573" algn="l" defTabSz="457145" rtl="0" eaLnBrk="1" latinLnBrk="0" hangingPunct="1">
        <a:spcBef>
          <a:spcPct val="20000"/>
        </a:spcBef>
        <a:buFont typeface="Arial"/>
        <a:buChar char="»"/>
        <a:defRPr sz="2000" kern="1200">
          <a:solidFill>
            <a:schemeClr val="tx1"/>
          </a:solidFill>
          <a:latin typeface="+mn-lt"/>
          <a:ea typeface="+mn-ea"/>
          <a:cs typeface="+mn-cs"/>
        </a:defRPr>
      </a:lvl5pPr>
      <a:lvl6pPr marL="2514298" indent="-228573" algn="l" defTabSz="457145" rtl="0" eaLnBrk="1" latinLnBrk="0" hangingPunct="1">
        <a:spcBef>
          <a:spcPct val="20000"/>
        </a:spcBef>
        <a:buFont typeface="Arial"/>
        <a:buChar char="•"/>
        <a:defRPr sz="2000" kern="1200">
          <a:solidFill>
            <a:schemeClr val="tx1"/>
          </a:solidFill>
          <a:latin typeface="+mn-lt"/>
          <a:ea typeface="+mn-ea"/>
          <a:cs typeface="+mn-cs"/>
        </a:defRPr>
      </a:lvl6pPr>
      <a:lvl7pPr marL="2971443" indent="-228573" algn="l" defTabSz="457145" rtl="0" eaLnBrk="1" latinLnBrk="0" hangingPunct="1">
        <a:spcBef>
          <a:spcPct val="20000"/>
        </a:spcBef>
        <a:buFont typeface="Arial"/>
        <a:buChar char="•"/>
        <a:defRPr sz="2000" kern="1200">
          <a:solidFill>
            <a:schemeClr val="tx1"/>
          </a:solidFill>
          <a:latin typeface="+mn-lt"/>
          <a:ea typeface="+mn-ea"/>
          <a:cs typeface="+mn-cs"/>
        </a:defRPr>
      </a:lvl7pPr>
      <a:lvl8pPr marL="3428589" indent="-228573" algn="l" defTabSz="457145" rtl="0" eaLnBrk="1" latinLnBrk="0" hangingPunct="1">
        <a:spcBef>
          <a:spcPct val="20000"/>
        </a:spcBef>
        <a:buFont typeface="Arial"/>
        <a:buChar char="•"/>
        <a:defRPr sz="2000" kern="1200">
          <a:solidFill>
            <a:schemeClr val="tx1"/>
          </a:solidFill>
          <a:latin typeface="+mn-lt"/>
          <a:ea typeface="+mn-ea"/>
          <a:cs typeface="+mn-cs"/>
        </a:defRPr>
      </a:lvl8pPr>
      <a:lvl9pPr marL="3885734" indent="-228573" algn="l" defTabSz="45714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5" rtl="0" eaLnBrk="1" latinLnBrk="0" hangingPunct="1">
        <a:defRPr sz="1800" kern="1200">
          <a:solidFill>
            <a:schemeClr val="tx1"/>
          </a:solidFill>
          <a:latin typeface="+mn-lt"/>
          <a:ea typeface="+mn-ea"/>
          <a:cs typeface="+mn-cs"/>
        </a:defRPr>
      </a:lvl1pPr>
      <a:lvl2pPr marL="457145" algn="l" defTabSz="457145" rtl="0" eaLnBrk="1" latinLnBrk="0" hangingPunct="1">
        <a:defRPr sz="1800" kern="1200">
          <a:solidFill>
            <a:schemeClr val="tx1"/>
          </a:solidFill>
          <a:latin typeface="+mn-lt"/>
          <a:ea typeface="+mn-ea"/>
          <a:cs typeface="+mn-cs"/>
        </a:defRPr>
      </a:lvl2pPr>
      <a:lvl3pPr marL="914290" algn="l" defTabSz="457145" rtl="0" eaLnBrk="1" latinLnBrk="0" hangingPunct="1">
        <a:defRPr sz="1800" kern="1200">
          <a:solidFill>
            <a:schemeClr val="tx1"/>
          </a:solidFill>
          <a:latin typeface="+mn-lt"/>
          <a:ea typeface="+mn-ea"/>
          <a:cs typeface="+mn-cs"/>
        </a:defRPr>
      </a:lvl3pPr>
      <a:lvl4pPr marL="1371435" algn="l" defTabSz="457145" rtl="0" eaLnBrk="1" latinLnBrk="0" hangingPunct="1">
        <a:defRPr sz="1800" kern="1200">
          <a:solidFill>
            <a:schemeClr val="tx1"/>
          </a:solidFill>
          <a:latin typeface="+mn-lt"/>
          <a:ea typeface="+mn-ea"/>
          <a:cs typeface="+mn-cs"/>
        </a:defRPr>
      </a:lvl4pPr>
      <a:lvl5pPr marL="1828581" algn="l" defTabSz="457145" rtl="0" eaLnBrk="1" latinLnBrk="0" hangingPunct="1">
        <a:defRPr sz="1800" kern="1200">
          <a:solidFill>
            <a:schemeClr val="tx1"/>
          </a:solidFill>
          <a:latin typeface="+mn-lt"/>
          <a:ea typeface="+mn-ea"/>
          <a:cs typeface="+mn-cs"/>
        </a:defRPr>
      </a:lvl5pPr>
      <a:lvl6pPr marL="2285726" algn="l" defTabSz="457145" rtl="0" eaLnBrk="1" latinLnBrk="0" hangingPunct="1">
        <a:defRPr sz="1800" kern="1200">
          <a:solidFill>
            <a:schemeClr val="tx1"/>
          </a:solidFill>
          <a:latin typeface="+mn-lt"/>
          <a:ea typeface="+mn-ea"/>
          <a:cs typeface="+mn-cs"/>
        </a:defRPr>
      </a:lvl6pPr>
      <a:lvl7pPr marL="2742871" algn="l" defTabSz="457145" rtl="0" eaLnBrk="1" latinLnBrk="0" hangingPunct="1">
        <a:defRPr sz="1800" kern="1200">
          <a:solidFill>
            <a:schemeClr val="tx1"/>
          </a:solidFill>
          <a:latin typeface="+mn-lt"/>
          <a:ea typeface="+mn-ea"/>
          <a:cs typeface="+mn-cs"/>
        </a:defRPr>
      </a:lvl7pPr>
      <a:lvl8pPr marL="3200016" algn="l" defTabSz="457145" rtl="0" eaLnBrk="1" latinLnBrk="0" hangingPunct="1">
        <a:defRPr sz="1800" kern="1200">
          <a:solidFill>
            <a:schemeClr val="tx1"/>
          </a:solidFill>
          <a:latin typeface="+mn-lt"/>
          <a:ea typeface="+mn-ea"/>
          <a:cs typeface="+mn-cs"/>
        </a:defRPr>
      </a:lvl8pPr>
      <a:lvl9pPr marL="3657161" algn="l" defTabSz="45714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172" y="273422"/>
            <a:ext cx="8228763" cy="1144631"/>
          </a:xfrm>
          <a:prstGeom prst="rect">
            <a:avLst/>
          </a:prstGeom>
        </p:spPr>
        <p:txBody>
          <a:bodyPr lIns="0" tIns="0" rIns="0" bIns="0" anchor="ctr">
            <a:noAutofit/>
          </a:bodyPr>
          <a:lstStyle/>
          <a:p>
            <a:pPr algn="ctr"/>
            <a:r>
              <a:rPr lang="en-US" sz="3991" b="0" strike="noStrike" spc="-1">
                <a:latin typeface="Arial"/>
              </a:rPr>
              <a:t>Click to edit the title text format</a:t>
            </a:r>
          </a:p>
        </p:txBody>
      </p:sp>
      <p:sp>
        <p:nvSpPr>
          <p:cNvPr id="6" name="PlaceHolder 2"/>
          <p:cNvSpPr>
            <a:spLocks noGrp="1"/>
          </p:cNvSpPr>
          <p:nvPr>
            <p:ph type="body"/>
          </p:nvPr>
        </p:nvSpPr>
        <p:spPr>
          <a:xfrm>
            <a:off x="457172" y="1604399"/>
            <a:ext cx="8228763" cy="3976819"/>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903" b="0" strike="noStrike" spc="-1">
                <a:latin typeface="Arial"/>
              </a:rPr>
              <a:t>Click to edit the outline text format</a:t>
            </a:r>
          </a:p>
          <a:p>
            <a:pPr marL="783734" lvl="1" indent="-293900">
              <a:spcBef>
                <a:spcPts val="1029"/>
              </a:spcBef>
              <a:buClr>
                <a:srgbClr val="000000"/>
              </a:buClr>
              <a:buSzPct val="75000"/>
              <a:buFont typeface="Symbol" charset="2"/>
              <a:buChar char=""/>
            </a:pPr>
            <a:r>
              <a:rPr lang="en-US" sz="2540" b="0" strike="noStrike" spc="-1">
                <a:latin typeface="Arial"/>
              </a:rPr>
              <a:t>Second Outline Level</a:t>
            </a:r>
          </a:p>
          <a:p>
            <a:pPr marL="1175602" lvl="2" indent="-261245">
              <a:spcBef>
                <a:spcPts val="771"/>
              </a:spcBef>
              <a:buClr>
                <a:srgbClr val="000000"/>
              </a:buClr>
              <a:buSzPct val="45000"/>
              <a:buFont typeface="Wingdings" charset="2"/>
              <a:buChar char=""/>
            </a:pPr>
            <a:r>
              <a:rPr lang="en-US" sz="2177" b="0" strike="noStrike" spc="-1">
                <a:latin typeface="Arial"/>
              </a:rPr>
              <a:t>Third Outline Level</a:t>
            </a:r>
          </a:p>
          <a:p>
            <a:pPr marL="1567469" lvl="3" indent="-195934">
              <a:spcBef>
                <a:spcPts val="514"/>
              </a:spcBef>
              <a:buClr>
                <a:srgbClr val="000000"/>
              </a:buClr>
              <a:buSzPct val="75000"/>
              <a:buFont typeface="Symbol" charset="2"/>
              <a:buChar char=""/>
            </a:pPr>
            <a:r>
              <a:rPr lang="en-US" sz="1814" b="0" strike="noStrike" spc="-1">
                <a:latin typeface="Arial"/>
              </a:rPr>
              <a:t>Fourth Outline Level</a:t>
            </a:r>
          </a:p>
          <a:p>
            <a:pPr marL="1959336" lvl="4" indent="-195934">
              <a:spcBef>
                <a:spcPts val="257"/>
              </a:spcBef>
              <a:buClr>
                <a:srgbClr val="000000"/>
              </a:buClr>
              <a:buSzPct val="45000"/>
              <a:buFont typeface="Wingdings" charset="2"/>
              <a:buChar char=""/>
            </a:pPr>
            <a:r>
              <a:rPr lang="en-US" sz="1814" b="0" strike="noStrike" spc="-1">
                <a:latin typeface="Arial"/>
              </a:rPr>
              <a:t>Fifth Outline Level</a:t>
            </a:r>
          </a:p>
          <a:p>
            <a:pPr marL="2351203" lvl="5" indent="-195934">
              <a:spcBef>
                <a:spcPts val="257"/>
              </a:spcBef>
              <a:buClr>
                <a:srgbClr val="000000"/>
              </a:buClr>
              <a:buSzPct val="45000"/>
              <a:buFont typeface="Wingdings" charset="2"/>
              <a:buChar char=""/>
            </a:pPr>
            <a:r>
              <a:rPr lang="en-US" sz="1814" b="0" strike="noStrike" spc="-1">
                <a:latin typeface="Arial"/>
              </a:rPr>
              <a:t>Sixth Outline Level</a:t>
            </a:r>
          </a:p>
          <a:p>
            <a:pPr marL="2743070" lvl="6" indent="-195934">
              <a:spcBef>
                <a:spcPts val="257"/>
              </a:spcBef>
              <a:buClr>
                <a:srgbClr val="000000"/>
              </a:buClr>
              <a:buSzPct val="45000"/>
              <a:buFont typeface="Wingdings" charset="2"/>
              <a:buChar char=""/>
            </a:pPr>
            <a:r>
              <a:rPr lang="en-US" sz="1814" b="0" strike="noStrike" spc="-1">
                <a:latin typeface="Arial"/>
              </a:rPr>
              <a:t>Seventh Outline Level</a:t>
            </a:r>
          </a:p>
        </p:txBody>
      </p:sp>
      <p:sp>
        <p:nvSpPr>
          <p:cNvPr id="2" name="PlaceHolder 3"/>
          <p:cNvSpPr>
            <a:spLocks noGrp="1"/>
          </p:cNvSpPr>
          <p:nvPr>
            <p:ph type="dt"/>
          </p:nvPr>
        </p:nvSpPr>
        <p:spPr>
          <a:xfrm>
            <a:off x="457172" y="6246923"/>
            <a:ext cx="2130093" cy="472394"/>
          </a:xfrm>
          <a:prstGeom prst="rect">
            <a:avLst/>
          </a:prstGeom>
        </p:spPr>
        <p:txBody>
          <a:bodyPr lIns="0" tIns="0" rIns="0" bIns="0">
            <a:noAutofit/>
          </a:bodyPr>
          <a:lstStyle/>
          <a:p>
            <a:r>
              <a:rPr lang="en-US" sz="1270" b="0" strike="noStrike" spc="-1">
                <a:latin typeface="Times New Roman"/>
              </a:rPr>
              <a:t>&lt;date/time&gt;</a:t>
            </a:r>
          </a:p>
        </p:txBody>
      </p:sp>
      <p:sp>
        <p:nvSpPr>
          <p:cNvPr id="3" name="PlaceHolder 4"/>
          <p:cNvSpPr>
            <a:spLocks noGrp="1"/>
          </p:cNvSpPr>
          <p:nvPr>
            <p:ph type="ftr"/>
          </p:nvPr>
        </p:nvSpPr>
        <p:spPr>
          <a:xfrm>
            <a:off x="3127054" y="6246923"/>
            <a:ext cx="2898142" cy="472394"/>
          </a:xfrm>
          <a:prstGeom prst="rect">
            <a:avLst/>
          </a:prstGeom>
        </p:spPr>
        <p:txBody>
          <a:bodyPr lIns="0" tIns="0" rIns="0" bIns="0">
            <a:noAutofit/>
          </a:bodyPr>
          <a:lstStyle/>
          <a:p>
            <a:pPr algn="ctr"/>
            <a:r>
              <a:rPr lang="en-US" sz="1270" b="0" strike="noStrike" spc="-1">
                <a:latin typeface="Times New Roman"/>
              </a:rPr>
              <a:t>&lt;footer&gt;</a:t>
            </a:r>
          </a:p>
        </p:txBody>
      </p:sp>
      <p:sp>
        <p:nvSpPr>
          <p:cNvPr id="4" name="PlaceHolder 5"/>
          <p:cNvSpPr>
            <a:spLocks noGrp="1"/>
          </p:cNvSpPr>
          <p:nvPr>
            <p:ph type="sldNum"/>
          </p:nvPr>
        </p:nvSpPr>
        <p:spPr>
          <a:xfrm>
            <a:off x="6555842" y="6246923"/>
            <a:ext cx="2130093" cy="472394"/>
          </a:xfrm>
          <a:prstGeom prst="rect">
            <a:avLst/>
          </a:prstGeom>
        </p:spPr>
        <p:txBody>
          <a:bodyPr lIns="0" tIns="0" rIns="0" bIns="0">
            <a:noAutofit/>
          </a:bodyPr>
          <a:lstStyle/>
          <a:p>
            <a:pPr algn="r"/>
            <a:fld id="{F4520173-8AB7-4680-A412-841BCD8350CA}" type="slidenum">
              <a:rPr lang="en-US" sz="1270" b="0" strike="noStrike" spc="-1">
                <a:latin typeface="Times New Roman"/>
              </a:rPr>
              <a:t>‹#›</a:t>
            </a:fld>
            <a:endParaRPr lang="en-US" sz="1270" b="0" strike="noStrike" spc="-1">
              <a:latin typeface="Times New Roman"/>
            </a:endParaRPr>
          </a:p>
        </p:txBody>
      </p:sp>
    </p:spTree>
    <p:extLst>
      <p:ext uri="{BB962C8B-B14F-4D97-AF65-F5344CB8AC3E}">
        <p14:creationId xmlns:p14="http://schemas.microsoft.com/office/powerpoint/2010/main" val="26251692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829452" rtl="0" eaLnBrk="1" latinLnBrk="0" hangingPunct="1">
        <a:lnSpc>
          <a:spcPct val="90000"/>
        </a:lnSpc>
        <a:spcBef>
          <a:spcPct val="0"/>
        </a:spcBef>
        <a:buNone/>
        <a:defRPr sz="3991" kern="1200">
          <a:solidFill>
            <a:schemeClr val="tx1"/>
          </a:solidFill>
          <a:latin typeface="+mj-lt"/>
          <a:ea typeface="+mj-ea"/>
          <a:cs typeface="+mj-cs"/>
        </a:defRPr>
      </a:lvl1pPr>
    </p:titleStyle>
    <p:bodyStyle>
      <a:lvl1pPr marL="391867" indent="-293900" algn="l" defTabSz="829452" rtl="0" eaLnBrk="1" latinLnBrk="0" hangingPunct="1">
        <a:lnSpc>
          <a:spcPct val="90000"/>
        </a:lnSpc>
        <a:spcBef>
          <a:spcPts val="1285"/>
        </a:spcBef>
        <a:buClr>
          <a:srgbClr val="000000"/>
        </a:buClr>
        <a:buSzPct val="45000"/>
        <a:buFont typeface="Wingdings" charset="2"/>
        <a:buChar char=""/>
        <a:defRPr sz="2540" kern="1200">
          <a:solidFill>
            <a:schemeClr val="tx1"/>
          </a:solidFill>
          <a:latin typeface="+mn-lt"/>
          <a:ea typeface="+mn-ea"/>
          <a:cs typeface="+mn-cs"/>
        </a:defRPr>
      </a:lvl1pPr>
      <a:lvl2pPr marL="622089" indent="-207363" algn="l" defTabSz="829452" rtl="0" eaLnBrk="1" latinLnBrk="0" hangingPunct="1">
        <a:lnSpc>
          <a:spcPct val="90000"/>
        </a:lnSpc>
        <a:spcBef>
          <a:spcPts val="454"/>
        </a:spcBef>
        <a:buFont typeface="Arial" panose="020B0604020202020204" pitchFamily="34" charset="0"/>
        <a:buChar char="•"/>
        <a:defRPr sz="2177" kern="1200">
          <a:solidFill>
            <a:schemeClr val="tx1"/>
          </a:solidFill>
          <a:latin typeface="+mn-lt"/>
          <a:ea typeface="+mn-ea"/>
          <a:cs typeface="+mn-cs"/>
        </a:defRPr>
      </a:lvl2pPr>
      <a:lvl3pPr marL="1036815" indent="-207363" algn="l" defTabSz="829452" rtl="0" eaLnBrk="1" latinLnBrk="0" hangingPunct="1">
        <a:lnSpc>
          <a:spcPct val="90000"/>
        </a:lnSpc>
        <a:spcBef>
          <a:spcPts val="454"/>
        </a:spcBef>
        <a:buFont typeface="Arial" panose="020B0604020202020204" pitchFamily="34" charset="0"/>
        <a:buChar char="•"/>
        <a:defRPr sz="1814" kern="1200">
          <a:solidFill>
            <a:schemeClr val="tx1"/>
          </a:solidFill>
          <a:latin typeface="+mn-lt"/>
          <a:ea typeface="+mn-ea"/>
          <a:cs typeface="+mn-cs"/>
        </a:defRPr>
      </a:lvl3pPr>
      <a:lvl4pPr marL="1451541"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4pPr>
      <a:lvl5pPr marL="1866268"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it-IT"/>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A592C-77CD-4C3E-87CE-7D90718B9168}" type="datetimeFigureOut">
              <a:rPr lang="en-US" smtClean="0"/>
              <a:t>3/9/2020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FA7138-E4AB-4AD5-9FCA-ACE738400D36}" type="slidenum">
              <a:rPr lang="en-US" smtClean="0"/>
              <a:t>‹#›</a:t>
            </a:fld>
            <a:endParaRPr lang="en-US"/>
          </a:p>
        </p:txBody>
      </p:sp>
    </p:spTree>
    <p:extLst>
      <p:ext uri="{BB962C8B-B14F-4D97-AF65-F5344CB8AC3E}">
        <p14:creationId xmlns:p14="http://schemas.microsoft.com/office/powerpoint/2010/main" val="344363224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CustomShape 1"/>
          <p:cNvSpPr/>
          <p:nvPr/>
        </p:nvSpPr>
        <p:spPr>
          <a:xfrm>
            <a:off x="0" y="0"/>
            <a:ext cx="9143433" cy="580669"/>
          </a:xfrm>
          <a:prstGeom prst="rect">
            <a:avLst/>
          </a:prstGeom>
          <a:solidFill>
            <a:srgbClr val="C5000B"/>
          </a:solidFill>
          <a:ln>
            <a:solidFill>
              <a:srgbClr val="3465A4"/>
            </a:solidFill>
          </a:ln>
        </p:spPr>
        <p:style>
          <a:lnRef idx="0">
            <a:scrgbClr r="0" g="0" b="0"/>
          </a:lnRef>
          <a:fillRef idx="0">
            <a:scrgbClr r="0" g="0" b="0"/>
          </a:fillRef>
          <a:effectRef idx="0">
            <a:scrgbClr r="0" g="0" b="0"/>
          </a:effectRef>
          <a:fontRef idx="minor"/>
        </p:style>
      </p:sp>
      <p:sp>
        <p:nvSpPr>
          <p:cNvPr id="42" name="CustomShape 2"/>
          <p:cNvSpPr/>
          <p:nvPr/>
        </p:nvSpPr>
        <p:spPr>
          <a:xfrm>
            <a:off x="0" y="6650913"/>
            <a:ext cx="9143433" cy="207382"/>
          </a:xfrm>
          <a:prstGeom prst="rect">
            <a:avLst/>
          </a:prstGeom>
          <a:solidFill>
            <a:srgbClr val="C5000B"/>
          </a:solidFill>
          <a:ln>
            <a:solidFill>
              <a:srgbClr val="3465A4"/>
            </a:solidFill>
          </a:ln>
        </p:spPr>
        <p:style>
          <a:lnRef idx="0">
            <a:scrgbClr r="0" g="0" b="0"/>
          </a:lnRef>
          <a:fillRef idx="0">
            <a:scrgbClr r="0" g="0" b="0"/>
          </a:fillRef>
          <a:effectRef idx="0">
            <a:scrgbClr r="0" g="0" b="0"/>
          </a:effectRef>
          <a:fontRef idx="minor"/>
        </p:style>
      </p:sp>
      <p:sp>
        <p:nvSpPr>
          <p:cNvPr id="43" name="PlaceHolder 3"/>
          <p:cNvSpPr>
            <a:spLocks noGrp="1"/>
          </p:cNvSpPr>
          <p:nvPr>
            <p:ph type="title"/>
          </p:nvPr>
        </p:nvSpPr>
        <p:spPr>
          <a:xfrm>
            <a:off x="0" y="0"/>
            <a:ext cx="9143433" cy="580669"/>
          </a:xfrm>
          <a:prstGeom prst="rect">
            <a:avLst/>
          </a:prstGeom>
        </p:spPr>
        <p:txBody>
          <a:bodyPr lIns="0" tIns="0" rIns="0" bIns="0" anchor="ctr"/>
          <a:lstStyle/>
          <a:p>
            <a:pPr algn="ctr"/>
            <a:r>
              <a:rPr lang="it-IT" sz="2703" b="1" strike="noStrike" spc="-1">
                <a:solidFill>
                  <a:srgbClr val="FFFFFF"/>
                </a:solidFill>
                <a:latin typeface="Arial"/>
              </a:rPr>
              <a:t>Click to edit the title text format</a:t>
            </a:r>
          </a:p>
        </p:txBody>
      </p:sp>
      <p:sp>
        <p:nvSpPr>
          <p:cNvPr id="44" name="PlaceHolder 4"/>
          <p:cNvSpPr>
            <a:spLocks noGrp="1"/>
          </p:cNvSpPr>
          <p:nvPr>
            <p:ph type="body"/>
          </p:nvPr>
        </p:nvSpPr>
        <p:spPr>
          <a:xfrm>
            <a:off x="457172" y="746575"/>
            <a:ext cx="8228763" cy="3977484"/>
          </a:xfrm>
          <a:prstGeom prst="rect">
            <a:avLst/>
          </a:prstGeom>
        </p:spPr>
        <p:txBody>
          <a:bodyPr lIns="0" tIns="0" rIns="0" bIns="0">
            <a:normAutofit/>
          </a:bodyPr>
          <a:lstStyle/>
          <a:p>
            <a:pPr marL="432000" indent="-324000">
              <a:spcAft>
                <a:spcPts val="1414"/>
              </a:spcAft>
              <a:buClr>
                <a:srgbClr val="000000"/>
              </a:buClr>
              <a:buSzPct val="45000"/>
              <a:buFont typeface="Wingdings" charset="2"/>
              <a:buChar char=""/>
            </a:pPr>
            <a:r>
              <a:rPr lang="en-US" sz="1814" b="0" strike="noStrike" spc="-1">
                <a:latin typeface="Papyrus"/>
              </a:rPr>
              <a:t>Click to edit the outline text format</a:t>
            </a:r>
          </a:p>
          <a:p>
            <a:pPr marL="783734" lvl="1" indent="-293900">
              <a:spcAft>
                <a:spcPts val="1029"/>
              </a:spcAft>
              <a:buClr>
                <a:srgbClr val="000000"/>
              </a:buClr>
              <a:buSzPct val="75000"/>
              <a:buFont typeface="Symbol" charset="2"/>
              <a:buChar char=""/>
            </a:pPr>
            <a:r>
              <a:rPr lang="en-US" sz="1814" b="0" strike="noStrike" spc="-1">
                <a:latin typeface="Papyrus"/>
              </a:rPr>
              <a:t>Second Outline Level</a:t>
            </a:r>
          </a:p>
          <a:p>
            <a:pPr marL="1175602" lvl="2" indent="-261245">
              <a:spcAft>
                <a:spcPts val="771"/>
              </a:spcAft>
              <a:buClr>
                <a:srgbClr val="000000"/>
              </a:buClr>
              <a:buSzPct val="45000"/>
              <a:buFont typeface="Wingdings" charset="2"/>
              <a:buChar char=""/>
            </a:pPr>
            <a:r>
              <a:rPr lang="en-US" sz="1814" b="0" strike="noStrike" spc="-1">
                <a:latin typeface="Papyrus"/>
              </a:rPr>
              <a:t>Third Outline Level</a:t>
            </a:r>
          </a:p>
          <a:p>
            <a:pPr marL="1567469" lvl="3" indent="-195934">
              <a:spcAft>
                <a:spcPts val="514"/>
              </a:spcAft>
              <a:buClr>
                <a:srgbClr val="000000"/>
              </a:buClr>
              <a:buSzPct val="75000"/>
              <a:buFont typeface="Symbol" charset="2"/>
              <a:buChar char=""/>
            </a:pPr>
            <a:r>
              <a:rPr lang="en-US" sz="1814" b="0" strike="noStrike" spc="-1">
                <a:latin typeface="Papyrus"/>
              </a:rPr>
              <a:t>Fourth Outline Level</a:t>
            </a:r>
          </a:p>
          <a:p>
            <a:pPr marL="1959336" lvl="4" indent="-195934">
              <a:spcAft>
                <a:spcPts val="257"/>
              </a:spcAft>
              <a:buClr>
                <a:srgbClr val="000000"/>
              </a:buClr>
              <a:buSzPct val="45000"/>
              <a:buFont typeface="Wingdings" charset="2"/>
              <a:buChar char=""/>
            </a:pPr>
            <a:r>
              <a:rPr lang="en-US" sz="1814" b="0" strike="noStrike" spc="-1">
                <a:latin typeface="Papyrus"/>
              </a:rPr>
              <a:t>Fifth Outline Level</a:t>
            </a:r>
          </a:p>
          <a:p>
            <a:pPr marL="2351203" lvl="5" indent="-195934">
              <a:spcAft>
                <a:spcPts val="257"/>
              </a:spcAft>
              <a:buClr>
                <a:srgbClr val="000000"/>
              </a:buClr>
              <a:buSzPct val="45000"/>
              <a:buFont typeface="Wingdings" charset="2"/>
              <a:buChar char=""/>
            </a:pPr>
            <a:r>
              <a:rPr lang="en-US" sz="1814" b="0" strike="noStrike" spc="-1">
                <a:latin typeface="Papyrus"/>
              </a:rPr>
              <a:t>Sixth Outline Level</a:t>
            </a:r>
          </a:p>
          <a:p>
            <a:pPr marL="2743070" lvl="6" indent="-195934">
              <a:spcAft>
                <a:spcPts val="257"/>
              </a:spcAft>
              <a:buClr>
                <a:srgbClr val="000000"/>
              </a:buClr>
              <a:buSzPct val="45000"/>
              <a:buFont typeface="Wingdings" charset="2"/>
              <a:buChar char=""/>
            </a:pPr>
            <a:r>
              <a:rPr lang="en-US" sz="1814" b="0" strike="noStrike" spc="-1">
                <a:latin typeface="Papyrus"/>
              </a:rPr>
              <a:t>Seventh Outline Level</a:t>
            </a:r>
          </a:p>
        </p:txBody>
      </p:sp>
      <p:sp>
        <p:nvSpPr>
          <p:cNvPr id="45" name="PlaceHolder 5"/>
          <p:cNvSpPr>
            <a:spLocks noGrp="1"/>
          </p:cNvSpPr>
          <p:nvPr>
            <p:ph type="dt"/>
          </p:nvPr>
        </p:nvSpPr>
        <p:spPr>
          <a:xfrm>
            <a:off x="456192" y="6652872"/>
            <a:ext cx="2131726" cy="207382"/>
          </a:xfrm>
          <a:prstGeom prst="rect">
            <a:avLst/>
          </a:prstGeom>
        </p:spPr>
        <p:txBody>
          <a:bodyPr lIns="0" tIns="0" rIns="0" bIns="0"/>
          <a:lstStyle/>
          <a:p>
            <a:r>
              <a:rPr lang="de-DE" sz="1270" b="0" strike="noStrike" spc="-1">
                <a:solidFill>
                  <a:srgbClr val="FFFFFF"/>
                </a:solidFill>
                <a:latin typeface="Arial"/>
              </a:rPr>
              <a:t>&lt;date/time&gt;</a:t>
            </a:r>
            <a:endParaRPr lang="it-IT" sz="1270" b="0" strike="noStrike" spc="-1">
              <a:latin typeface="Times New Roman"/>
            </a:endParaRPr>
          </a:p>
        </p:txBody>
      </p:sp>
      <p:sp>
        <p:nvSpPr>
          <p:cNvPr id="46" name="PlaceHolder 6"/>
          <p:cNvSpPr>
            <a:spLocks noGrp="1"/>
          </p:cNvSpPr>
          <p:nvPr>
            <p:ph type="ftr"/>
          </p:nvPr>
        </p:nvSpPr>
        <p:spPr>
          <a:xfrm>
            <a:off x="3127054" y="6652872"/>
            <a:ext cx="2894876" cy="207382"/>
          </a:xfrm>
          <a:prstGeom prst="rect">
            <a:avLst/>
          </a:prstGeom>
        </p:spPr>
        <p:txBody>
          <a:bodyPr lIns="0" tIns="0" rIns="0" bIns="0"/>
          <a:lstStyle/>
          <a:p>
            <a:pPr algn="ctr"/>
            <a:r>
              <a:rPr lang="it-IT" sz="1270" b="0" strike="noStrike" spc="-1">
                <a:solidFill>
                  <a:srgbClr val="FFFFFF"/>
                </a:solidFill>
                <a:latin typeface="Arial"/>
              </a:rPr>
              <a:t>&lt;footer&gt;</a:t>
            </a:r>
            <a:endParaRPr lang="it-IT" sz="1270" b="0" strike="noStrike" spc="-1">
              <a:latin typeface="Times New Roman"/>
            </a:endParaRPr>
          </a:p>
        </p:txBody>
      </p:sp>
      <p:sp>
        <p:nvSpPr>
          <p:cNvPr id="47" name="PlaceHolder 7"/>
          <p:cNvSpPr>
            <a:spLocks noGrp="1"/>
          </p:cNvSpPr>
          <p:nvPr>
            <p:ph type="sldNum"/>
          </p:nvPr>
        </p:nvSpPr>
        <p:spPr>
          <a:xfrm>
            <a:off x="6552576" y="6652872"/>
            <a:ext cx="2131726" cy="207382"/>
          </a:xfrm>
          <a:prstGeom prst="rect">
            <a:avLst/>
          </a:prstGeom>
        </p:spPr>
        <p:txBody>
          <a:bodyPr lIns="0" tIns="0" rIns="0" bIns="0"/>
          <a:lstStyle/>
          <a:p>
            <a:pPr algn="r"/>
            <a:fld id="{295DE824-D147-468C-BE5C-C2C315A069B7}" type="slidenum">
              <a:rPr lang="it-IT" sz="1270" b="0" strike="noStrike" spc="-1">
                <a:solidFill>
                  <a:srgbClr val="FFFFFF"/>
                </a:solidFill>
                <a:latin typeface="Arial"/>
              </a:rPr>
              <a:t>‹#›</a:t>
            </a:fld>
            <a:endParaRPr lang="it-IT" sz="1270" b="0" strike="noStrike" spc="-1">
              <a:latin typeface="Times New Roman"/>
            </a:endParaRPr>
          </a:p>
        </p:txBody>
      </p:sp>
    </p:spTree>
    <p:extLst>
      <p:ext uri="{BB962C8B-B14F-4D97-AF65-F5344CB8AC3E}">
        <p14:creationId xmlns:p14="http://schemas.microsoft.com/office/powerpoint/2010/main" val="264128134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829452" rtl="0" eaLnBrk="1" latinLnBrk="0" hangingPunct="1">
        <a:lnSpc>
          <a:spcPct val="90000"/>
        </a:lnSpc>
        <a:spcBef>
          <a:spcPct val="0"/>
        </a:spcBef>
        <a:buNone/>
        <a:defRPr sz="3991" kern="1200">
          <a:solidFill>
            <a:schemeClr val="tx1"/>
          </a:solidFill>
          <a:latin typeface="+mj-lt"/>
          <a:ea typeface="+mj-ea"/>
          <a:cs typeface="+mj-cs"/>
        </a:defRPr>
      </a:lvl1pPr>
    </p:titleStyle>
    <p:bodyStyle>
      <a:lvl1pPr marL="391867" indent="-293900" algn="l" defTabSz="829452" rtl="0" eaLnBrk="1" latinLnBrk="0" hangingPunct="1">
        <a:lnSpc>
          <a:spcPct val="90000"/>
        </a:lnSpc>
        <a:spcBef>
          <a:spcPts val="907"/>
        </a:spcBef>
        <a:spcAft>
          <a:spcPts val="1283"/>
        </a:spcAft>
        <a:buClr>
          <a:srgbClr val="000000"/>
        </a:buClr>
        <a:buSzPct val="45000"/>
        <a:buFont typeface="Wingdings" charset="2"/>
        <a:buChar char=""/>
        <a:defRPr sz="2540" kern="1200">
          <a:solidFill>
            <a:schemeClr val="tx1"/>
          </a:solidFill>
          <a:latin typeface="+mn-lt"/>
          <a:ea typeface="+mn-ea"/>
          <a:cs typeface="+mn-cs"/>
        </a:defRPr>
      </a:lvl1pPr>
      <a:lvl2pPr marL="622089" indent="-207363" algn="l" defTabSz="829452" rtl="0" eaLnBrk="1" latinLnBrk="0" hangingPunct="1">
        <a:lnSpc>
          <a:spcPct val="90000"/>
        </a:lnSpc>
        <a:spcBef>
          <a:spcPts val="454"/>
        </a:spcBef>
        <a:buFont typeface="Arial" panose="020B0604020202020204" pitchFamily="34" charset="0"/>
        <a:buChar char="•"/>
        <a:defRPr sz="2177" kern="1200">
          <a:solidFill>
            <a:schemeClr val="tx1"/>
          </a:solidFill>
          <a:latin typeface="+mn-lt"/>
          <a:ea typeface="+mn-ea"/>
          <a:cs typeface="+mn-cs"/>
        </a:defRPr>
      </a:lvl2pPr>
      <a:lvl3pPr marL="1036815" indent="-207363" algn="l" defTabSz="829452" rtl="0" eaLnBrk="1" latinLnBrk="0" hangingPunct="1">
        <a:lnSpc>
          <a:spcPct val="90000"/>
        </a:lnSpc>
        <a:spcBef>
          <a:spcPts val="454"/>
        </a:spcBef>
        <a:buFont typeface="Arial" panose="020B0604020202020204" pitchFamily="34" charset="0"/>
        <a:buChar char="•"/>
        <a:defRPr sz="1814" kern="1200">
          <a:solidFill>
            <a:schemeClr val="tx1"/>
          </a:solidFill>
          <a:latin typeface="+mn-lt"/>
          <a:ea typeface="+mn-ea"/>
          <a:cs typeface="+mn-cs"/>
        </a:defRPr>
      </a:lvl3pPr>
      <a:lvl4pPr marL="1451541"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4pPr>
      <a:lvl5pPr marL="1866268"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it-IT"/>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11016" y="685800"/>
            <a:ext cx="8721969"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5503" y="6629400"/>
            <a:ext cx="4285143"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8" smtClean="0">
                <a:solidFill>
                  <a:schemeClr val="accent2"/>
                </a:solidFill>
                <a:latin typeface="Helvetica" charset="0"/>
                <a:ea typeface="ＭＳ Ｐゴシック" charset="0"/>
                <a:cs typeface="ＭＳ Ｐゴシック" charset="0"/>
              </a:defRPr>
            </a:lvl1pPr>
          </a:lstStyle>
          <a:p>
            <a:pPr>
              <a:defRPr/>
            </a:pPr>
            <a:r>
              <a:rPr lang="en-US">
                <a:solidFill>
                  <a:srgbClr val="3333CC"/>
                </a:solidFill>
              </a:rPr>
              <a:t>SPSC Meeting, April 4, 2017</a:t>
            </a:r>
            <a:endParaRPr lang="en-GB" dirty="0">
              <a:solidFill>
                <a:srgbClr val="3333CC"/>
              </a:solidFill>
            </a:endParaRPr>
          </a:p>
        </p:txBody>
      </p:sp>
      <p:sp>
        <p:nvSpPr>
          <p:cNvPr id="1030" name="Rectangle 6"/>
          <p:cNvSpPr>
            <a:spLocks noGrp="1" noChangeArrowheads="1"/>
          </p:cNvSpPr>
          <p:nvPr>
            <p:ph type="sldNum" sz="quarter" idx="4"/>
          </p:nvPr>
        </p:nvSpPr>
        <p:spPr bwMode="auto">
          <a:xfrm>
            <a:off x="7239000" y="66294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8">
                <a:solidFill>
                  <a:schemeClr val="accent2"/>
                </a:solidFill>
                <a:latin typeface="Helvetica" charset="0"/>
              </a:defRPr>
            </a:lvl1pPr>
          </a:lstStyle>
          <a:p>
            <a:r>
              <a:rPr lang="en-GB" dirty="0">
                <a:solidFill>
                  <a:srgbClr val="3333CC"/>
                </a:solidFill>
              </a:rPr>
              <a:t>Slide: </a:t>
            </a:r>
            <a:fld id="{D05931B6-DFFB-0A40-833F-329CB0688972}" type="slidenum">
              <a:rPr lang="en-GB">
                <a:solidFill>
                  <a:srgbClr val="3333CC"/>
                </a:solidFill>
              </a:rPr>
              <a:pPr/>
              <a:t>‹#›</a:t>
            </a:fld>
            <a:endParaRPr lang="en-GB" dirty="0">
              <a:solidFill>
                <a:srgbClr val="00CC99"/>
              </a:solidFill>
            </a:endParaRPr>
          </a:p>
        </p:txBody>
      </p:sp>
      <p:sp>
        <p:nvSpPr>
          <p:cNvPr id="2" name="AutoShape 8"/>
          <p:cNvSpPr>
            <a:spLocks noGrp="1" noChangeArrowheads="1"/>
          </p:cNvSpPr>
          <p:nvPr>
            <p:ph type="title"/>
          </p:nvPr>
        </p:nvSpPr>
        <p:spPr bwMode="auto">
          <a:xfrm>
            <a:off x="0" y="0"/>
            <a:ext cx="9144000" cy="533400"/>
          </a:xfrm>
          <a:prstGeom prst="bevel">
            <a:avLst>
              <a:gd name="adj" fmla="val 3787"/>
            </a:avLst>
          </a:prstGeom>
          <a:gradFill rotWithShape="0">
            <a:gsLst>
              <a:gs pos="0">
                <a:srgbClr val="002F47"/>
              </a:gs>
              <a:gs pos="100000">
                <a:srgbClr val="006699"/>
              </a:gs>
            </a:gsLst>
            <a:lin ang="0" scaled="1"/>
          </a:gradFill>
          <a:ln w="9525">
            <a:solidFill>
              <a:srgbClr val="006699"/>
            </a:solidFill>
            <a:miter lim="800000"/>
            <a:headEnd/>
            <a:tailEnd/>
          </a:ln>
        </p:spPr>
        <p:txBody>
          <a:bodyPr vert="horz" wrap="square" lIns="91440" tIns="45720" rIns="91440" bIns="45720" numCol="1" anchor="ctr" anchorCtr="0" compatLnSpc="1">
            <a:prstTxWarp prst="textNoShape">
              <a:avLst/>
            </a:prstTxWarp>
          </a:bodyPr>
          <a:lstStyle/>
          <a:p>
            <a:pPr lvl="0"/>
            <a:r>
              <a:rPr lang="it-IT"/>
              <a:t>Click to edit Master title style</a:t>
            </a:r>
          </a:p>
        </p:txBody>
      </p:sp>
    </p:spTree>
    <p:extLst>
      <p:ext uri="{BB962C8B-B14F-4D97-AF65-F5344CB8AC3E}">
        <p14:creationId xmlns:p14="http://schemas.microsoft.com/office/powerpoint/2010/main" val="399964192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hf hdr="0" dt="0"/>
  <p:txStyles>
    <p:titleStyle>
      <a:lvl1pPr algn="ctr" rtl="0" eaLnBrk="0" fontAlgn="base" hangingPunct="0">
        <a:spcBef>
          <a:spcPct val="0"/>
        </a:spcBef>
        <a:spcAft>
          <a:spcPct val="0"/>
        </a:spcAft>
        <a:defRPr sz="2585">
          <a:solidFill>
            <a:schemeClr val="bg1"/>
          </a:solidFill>
          <a:latin typeface="+mj-lt"/>
          <a:ea typeface="ＭＳ Ｐゴシック" charset="0"/>
          <a:cs typeface="ＭＳ Ｐゴシック" charset="-128"/>
        </a:defRPr>
      </a:lvl1pPr>
      <a:lvl2pPr algn="ctr" rtl="0" eaLnBrk="0" fontAlgn="base" hangingPunct="0">
        <a:spcBef>
          <a:spcPct val="0"/>
        </a:spcBef>
        <a:spcAft>
          <a:spcPct val="0"/>
        </a:spcAft>
        <a:defRPr sz="2585">
          <a:solidFill>
            <a:schemeClr val="bg1"/>
          </a:solidFill>
          <a:latin typeface="Helvetica" pitchFamily="1" charset="0"/>
          <a:ea typeface="ＭＳ Ｐゴシック" charset="0"/>
          <a:cs typeface="ＭＳ Ｐゴシック" charset="-128"/>
        </a:defRPr>
      </a:lvl2pPr>
      <a:lvl3pPr algn="ctr" rtl="0" eaLnBrk="0" fontAlgn="base" hangingPunct="0">
        <a:spcBef>
          <a:spcPct val="0"/>
        </a:spcBef>
        <a:spcAft>
          <a:spcPct val="0"/>
        </a:spcAft>
        <a:defRPr sz="2585">
          <a:solidFill>
            <a:schemeClr val="bg1"/>
          </a:solidFill>
          <a:latin typeface="Helvetica" pitchFamily="1" charset="0"/>
          <a:ea typeface="ＭＳ Ｐゴシック" charset="0"/>
          <a:cs typeface="ＭＳ Ｐゴシック" charset="-128"/>
        </a:defRPr>
      </a:lvl3pPr>
      <a:lvl4pPr algn="ctr" rtl="0" eaLnBrk="0" fontAlgn="base" hangingPunct="0">
        <a:spcBef>
          <a:spcPct val="0"/>
        </a:spcBef>
        <a:spcAft>
          <a:spcPct val="0"/>
        </a:spcAft>
        <a:defRPr sz="2585">
          <a:solidFill>
            <a:schemeClr val="bg1"/>
          </a:solidFill>
          <a:latin typeface="Helvetica" pitchFamily="1" charset="0"/>
          <a:ea typeface="ＭＳ Ｐゴシック" charset="0"/>
          <a:cs typeface="ＭＳ Ｐゴシック" charset="-128"/>
        </a:defRPr>
      </a:lvl4pPr>
      <a:lvl5pPr algn="ctr" rtl="0" eaLnBrk="0" fontAlgn="base" hangingPunct="0">
        <a:spcBef>
          <a:spcPct val="0"/>
        </a:spcBef>
        <a:spcAft>
          <a:spcPct val="0"/>
        </a:spcAft>
        <a:defRPr sz="2585">
          <a:solidFill>
            <a:schemeClr val="bg1"/>
          </a:solidFill>
          <a:latin typeface="Helvetica" pitchFamily="1" charset="0"/>
          <a:ea typeface="ＭＳ Ｐゴシック" charset="0"/>
          <a:cs typeface="ＭＳ Ｐゴシック" charset="-128"/>
        </a:defRPr>
      </a:lvl5pPr>
      <a:lvl6pPr marL="422041" algn="ctr" rtl="0" eaLnBrk="0" fontAlgn="base" hangingPunct="0">
        <a:spcBef>
          <a:spcPct val="0"/>
        </a:spcBef>
        <a:spcAft>
          <a:spcPct val="0"/>
        </a:spcAft>
        <a:defRPr sz="2585">
          <a:solidFill>
            <a:schemeClr val="bg1"/>
          </a:solidFill>
          <a:latin typeface="Helvetica" pitchFamily="1" charset="0"/>
        </a:defRPr>
      </a:lvl6pPr>
      <a:lvl7pPr marL="844083" algn="ctr" rtl="0" eaLnBrk="0" fontAlgn="base" hangingPunct="0">
        <a:spcBef>
          <a:spcPct val="0"/>
        </a:spcBef>
        <a:spcAft>
          <a:spcPct val="0"/>
        </a:spcAft>
        <a:defRPr sz="2585">
          <a:solidFill>
            <a:schemeClr val="bg1"/>
          </a:solidFill>
          <a:latin typeface="Helvetica" pitchFamily="1" charset="0"/>
        </a:defRPr>
      </a:lvl7pPr>
      <a:lvl8pPr marL="1266124" algn="ctr" rtl="0" eaLnBrk="0" fontAlgn="base" hangingPunct="0">
        <a:spcBef>
          <a:spcPct val="0"/>
        </a:spcBef>
        <a:spcAft>
          <a:spcPct val="0"/>
        </a:spcAft>
        <a:defRPr sz="2585">
          <a:solidFill>
            <a:schemeClr val="bg1"/>
          </a:solidFill>
          <a:latin typeface="Helvetica" pitchFamily="1" charset="0"/>
        </a:defRPr>
      </a:lvl8pPr>
      <a:lvl9pPr marL="1688165" algn="ctr" rtl="0" eaLnBrk="0" fontAlgn="base" hangingPunct="0">
        <a:spcBef>
          <a:spcPct val="0"/>
        </a:spcBef>
        <a:spcAft>
          <a:spcPct val="0"/>
        </a:spcAft>
        <a:defRPr sz="2585">
          <a:solidFill>
            <a:schemeClr val="bg1"/>
          </a:solidFill>
          <a:latin typeface="Helvetica" pitchFamily="1" charset="0"/>
        </a:defRPr>
      </a:lvl9pPr>
    </p:titleStyle>
    <p:bodyStyle>
      <a:lvl1pPr marL="316531" indent="-316531" algn="l" rtl="0" eaLnBrk="0" fontAlgn="base" hangingPunct="0">
        <a:spcBef>
          <a:spcPct val="20000"/>
        </a:spcBef>
        <a:spcAft>
          <a:spcPct val="0"/>
        </a:spcAft>
        <a:buClr>
          <a:srgbClr val="FF0000"/>
        </a:buClr>
        <a:buFont typeface="Zapf Dingbats" charset="2"/>
        <a:buChar char="l"/>
        <a:defRPr>
          <a:solidFill>
            <a:schemeClr val="tx1"/>
          </a:solidFill>
          <a:latin typeface="+mn-lt"/>
          <a:ea typeface="ＭＳ Ｐゴシック" charset="0"/>
          <a:cs typeface="ＭＳ Ｐゴシック" charset="-128"/>
        </a:defRPr>
      </a:lvl1pPr>
      <a:lvl2pPr marL="685817" indent="-263776" algn="l" rtl="0" eaLnBrk="0" fontAlgn="base" hangingPunct="0">
        <a:spcBef>
          <a:spcPct val="20000"/>
        </a:spcBef>
        <a:spcAft>
          <a:spcPct val="0"/>
        </a:spcAft>
        <a:buClr>
          <a:srgbClr val="FF0000"/>
        </a:buClr>
        <a:buSzPct val="155000"/>
        <a:buFont typeface="Zapf Dingbats" charset="2"/>
        <a:buChar char=""/>
        <a:defRPr>
          <a:solidFill>
            <a:schemeClr val="tx1"/>
          </a:solidFill>
          <a:latin typeface="+mn-lt"/>
          <a:ea typeface="ＭＳ Ｐゴシック" charset="0"/>
        </a:defRPr>
      </a:lvl2pPr>
      <a:lvl3pPr marL="1055103" indent="-211021" algn="l" rtl="0" eaLnBrk="0" fontAlgn="base" hangingPunct="0">
        <a:spcBef>
          <a:spcPct val="20000"/>
        </a:spcBef>
        <a:spcAft>
          <a:spcPct val="0"/>
        </a:spcAft>
        <a:buChar char="•"/>
        <a:defRPr>
          <a:solidFill>
            <a:schemeClr val="tx1"/>
          </a:solidFill>
          <a:latin typeface="+mn-lt"/>
          <a:ea typeface="ＭＳ Ｐゴシック" charset="0"/>
        </a:defRPr>
      </a:lvl3pPr>
      <a:lvl4pPr marL="1477145" indent="-211021" algn="l" rtl="0" eaLnBrk="0" fontAlgn="base" hangingPunct="0">
        <a:spcBef>
          <a:spcPct val="20000"/>
        </a:spcBef>
        <a:spcAft>
          <a:spcPct val="0"/>
        </a:spcAft>
        <a:buChar char="–"/>
        <a:defRPr>
          <a:solidFill>
            <a:schemeClr val="tx1"/>
          </a:solidFill>
          <a:latin typeface="+mj-lt"/>
          <a:ea typeface="ＭＳ Ｐゴシック" charset="0"/>
        </a:defRPr>
      </a:lvl4pPr>
      <a:lvl5pPr marL="1899186" indent="-211021" algn="l" rtl="0" eaLnBrk="0" fontAlgn="base" hangingPunct="0">
        <a:spcBef>
          <a:spcPct val="20000"/>
        </a:spcBef>
        <a:spcAft>
          <a:spcPct val="0"/>
        </a:spcAft>
        <a:buChar char="»"/>
        <a:defRPr>
          <a:solidFill>
            <a:schemeClr val="tx1"/>
          </a:solidFill>
          <a:latin typeface="+mj-lt"/>
          <a:ea typeface="ＭＳ Ｐゴシック" charset="0"/>
        </a:defRPr>
      </a:lvl5pPr>
      <a:lvl6pPr marL="2321227" indent="-211021" algn="l" rtl="0" eaLnBrk="0" fontAlgn="base" hangingPunct="0">
        <a:spcBef>
          <a:spcPct val="20000"/>
        </a:spcBef>
        <a:spcAft>
          <a:spcPct val="0"/>
        </a:spcAft>
        <a:buChar char="»"/>
        <a:defRPr>
          <a:solidFill>
            <a:schemeClr val="tx1"/>
          </a:solidFill>
          <a:latin typeface="+mj-lt"/>
        </a:defRPr>
      </a:lvl6pPr>
      <a:lvl7pPr marL="2743269" indent="-211021" algn="l" rtl="0" eaLnBrk="0" fontAlgn="base" hangingPunct="0">
        <a:spcBef>
          <a:spcPct val="20000"/>
        </a:spcBef>
        <a:spcAft>
          <a:spcPct val="0"/>
        </a:spcAft>
        <a:buChar char="»"/>
        <a:defRPr>
          <a:solidFill>
            <a:schemeClr val="tx1"/>
          </a:solidFill>
          <a:latin typeface="+mj-lt"/>
        </a:defRPr>
      </a:lvl7pPr>
      <a:lvl8pPr marL="3165310" indent="-211021" algn="l" rtl="0" eaLnBrk="0" fontAlgn="base" hangingPunct="0">
        <a:spcBef>
          <a:spcPct val="20000"/>
        </a:spcBef>
        <a:spcAft>
          <a:spcPct val="0"/>
        </a:spcAft>
        <a:buChar char="»"/>
        <a:defRPr>
          <a:solidFill>
            <a:schemeClr val="tx1"/>
          </a:solidFill>
          <a:latin typeface="+mj-lt"/>
        </a:defRPr>
      </a:lvl8pPr>
      <a:lvl9pPr marL="3587351" indent="-211021" algn="l" rtl="0" eaLnBrk="0" fontAlgn="base" hangingPunct="0">
        <a:spcBef>
          <a:spcPct val="20000"/>
        </a:spcBef>
        <a:spcAft>
          <a:spcPct val="0"/>
        </a:spcAft>
        <a:buChar char="»"/>
        <a:defRPr>
          <a:solidFill>
            <a:schemeClr val="tx1"/>
          </a:solidFill>
          <a:latin typeface="+mj-lt"/>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5.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7.xml"/><Relationship Id="rId5" Type="http://schemas.openxmlformats.org/officeDocument/2006/relationships/image" Target="../media/image9.emf"/><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021"/>
            <a:ext cx="8229600" cy="4525963"/>
          </a:xfrm>
        </p:spPr>
        <p:txBody>
          <a:bodyPr>
            <a:normAutofit/>
          </a:bodyPr>
          <a:lstStyle/>
          <a:p>
            <a:pPr marL="0" indent="0" algn="ctr">
              <a:buNone/>
            </a:pPr>
            <a:r>
              <a:rPr lang="en-US" sz="5800" b="1" dirty="0">
                <a:solidFill>
                  <a:srgbClr val="0000FF"/>
                </a:solidFill>
                <a:latin typeface="Calibri" panose="020F0502020204030204" pitchFamily="34" charset="0"/>
                <a:cs typeface="Calibri" panose="020F0502020204030204" pitchFamily="34" charset="0"/>
              </a:rPr>
              <a:t>ADVANCED </a:t>
            </a:r>
          </a:p>
          <a:p>
            <a:pPr marL="0" indent="0" algn="ctr">
              <a:buNone/>
            </a:pPr>
            <a:r>
              <a:rPr lang="en-US" sz="5800" b="1" dirty="0">
                <a:solidFill>
                  <a:srgbClr val="0000FF"/>
                </a:solidFill>
                <a:latin typeface="Calibri" panose="020F0502020204030204" pitchFamily="34" charset="0"/>
                <a:cs typeface="Calibri" panose="020F0502020204030204" pitchFamily="34" charset="0"/>
              </a:rPr>
              <a:t> </a:t>
            </a:r>
          </a:p>
          <a:p>
            <a:pPr marL="0" indent="0" algn="ctr">
              <a:buNone/>
            </a:pPr>
            <a:r>
              <a:rPr lang="en-US" sz="5800" b="1" dirty="0">
                <a:solidFill>
                  <a:srgbClr val="0000FF"/>
                </a:solidFill>
                <a:latin typeface="Calibri" panose="020F0502020204030204" pitchFamily="34" charset="0"/>
                <a:cs typeface="Calibri" panose="020F0502020204030204" pitchFamily="34" charset="0"/>
              </a:rPr>
              <a:t>PHYSICS LABORATORY</a:t>
            </a:r>
            <a:r>
              <a:rPr lang="en-US" sz="4000" dirty="0">
                <a:solidFill>
                  <a:srgbClr val="0000FF"/>
                </a:solidFill>
                <a:latin typeface="Comic Sans MS"/>
                <a:cs typeface="Comic Sans MS"/>
              </a:rPr>
              <a:t> </a:t>
            </a:r>
          </a:p>
        </p:txBody>
      </p:sp>
      <p:sp>
        <p:nvSpPr>
          <p:cNvPr id="6" name="Slide Number Placeholder 5"/>
          <p:cNvSpPr>
            <a:spLocks noGrp="1"/>
          </p:cNvSpPr>
          <p:nvPr>
            <p:ph type="sldNum" sz="quarter" idx="12"/>
          </p:nvPr>
        </p:nvSpPr>
        <p:spPr/>
        <p:txBody>
          <a:bodyPr/>
          <a:lstStyle/>
          <a:p>
            <a:fld id="{04CBF72D-9EDB-484A-807B-89A23FDDF80E}" type="slidenum">
              <a:rPr lang="en-US" smtClean="0"/>
              <a:t>1</a:t>
            </a:fld>
            <a:endParaRPr lang="en-US"/>
          </a:p>
        </p:txBody>
      </p:sp>
    </p:spTree>
    <p:extLst>
      <p:ext uri="{BB962C8B-B14F-4D97-AF65-F5344CB8AC3E}">
        <p14:creationId xmlns:p14="http://schemas.microsoft.com/office/powerpoint/2010/main" val="931088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021"/>
            <a:ext cx="8229600" cy="4775636"/>
          </a:xfrm>
        </p:spPr>
        <p:txBody>
          <a:bodyPr>
            <a:normAutofit fontScale="92500" lnSpcReduction="20000"/>
          </a:bodyPr>
          <a:lstStyle/>
          <a:p>
            <a:pPr marL="0" indent="0" algn="ctr">
              <a:buNone/>
            </a:pPr>
            <a:r>
              <a:rPr lang="en-US" sz="4300" b="1" dirty="0">
                <a:solidFill>
                  <a:srgbClr val="0000FF"/>
                </a:solidFill>
                <a:latin typeface="Calibri" panose="020F0502020204030204" pitchFamily="34" charset="0"/>
                <a:cs typeface="Calibri" panose="020F0502020204030204" pitchFamily="34" charset="0"/>
              </a:rPr>
              <a:t>EXPERIMENTS</a:t>
            </a:r>
          </a:p>
          <a:p>
            <a:pPr marL="0" indent="0" algn="ctr">
              <a:buNone/>
            </a:pPr>
            <a:r>
              <a:rPr lang="en-US" sz="4300" b="1" dirty="0">
                <a:solidFill>
                  <a:srgbClr val="0000FF"/>
                </a:solidFill>
                <a:latin typeface="Calibri" panose="020F0502020204030204" pitchFamily="34" charset="0"/>
                <a:cs typeface="Calibri" panose="020F0502020204030204" pitchFamily="34" charset="0"/>
              </a:rPr>
              <a:t> </a:t>
            </a:r>
          </a:p>
          <a:p>
            <a:pPr marL="0" indent="0" algn="ctr">
              <a:buNone/>
            </a:pPr>
            <a:r>
              <a:rPr lang="en-US" sz="4300" b="1" dirty="0">
                <a:solidFill>
                  <a:srgbClr val="0000FF"/>
                </a:solidFill>
                <a:latin typeface="Calibri" panose="020F0502020204030204" pitchFamily="34" charset="0"/>
                <a:cs typeface="Calibri" panose="020F0502020204030204" pitchFamily="34" charset="0"/>
              </a:rPr>
              <a:t>OF</a:t>
            </a:r>
          </a:p>
          <a:p>
            <a:pPr marL="0" indent="0" algn="ctr">
              <a:buNone/>
            </a:pPr>
            <a:endParaRPr lang="en-US" sz="4300" b="1" dirty="0">
              <a:solidFill>
                <a:srgbClr val="0000FF"/>
              </a:solidFill>
              <a:latin typeface="Calibri" panose="020F0502020204030204" pitchFamily="34" charset="0"/>
              <a:cs typeface="Calibri" panose="020F0502020204030204" pitchFamily="34" charset="0"/>
            </a:endParaRPr>
          </a:p>
          <a:p>
            <a:pPr marL="0" indent="0" algn="ctr">
              <a:buNone/>
            </a:pPr>
            <a:r>
              <a:rPr lang="en-US" sz="4300" b="1" dirty="0">
                <a:solidFill>
                  <a:srgbClr val="0000FF"/>
                </a:solidFill>
                <a:latin typeface="Calibri" panose="020F0502020204030204" pitchFamily="34" charset="0"/>
                <a:cs typeface="Calibri" panose="020F0502020204030204" pitchFamily="34" charset="0"/>
              </a:rPr>
              <a:t>OPTICAL PHYSICS</a:t>
            </a:r>
          </a:p>
          <a:p>
            <a:pPr marL="0" indent="0" algn="ctr">
              <a:buNone/>
            </a:pPr>
            <a:endParaRPr lang="en-US" sz="4000" dirty="0">
              <a:solidFill>
                <a:srgbClr val="0000FF"/>
              </a:solidFill>
              <a:latin typeface="Comic Sans MS"/>
              <a:cs typeface="Comic Sans MS"/>
            </a:endParaRPr>
          </a:p>
          <a:p>
            <a:pPr marL="0" indent="0" algn="ctr">
              <a:buNone/>
            </a:pPr>
            <a:r>
              <a:rPr lang="en-US" sz="3500" dirty="0">
                <a:solidFill>
                  <a:srgbClr val="0000FF"/>
                </a:solidFill>
                <a:latin typeface="Calibri" panose="020F0502020204030204" pitchFamily="34" charset="0"/>
                <a:cs typeface="Calibri" panose="020F0502020204030204" pitchFamily="34" charset="0"/>
              </a:rPr>
              <a:t>marco.bazzan@unipd.it</a:t>
            </a:r>
          </a:p>
          <a:p>
            <a:pPr marL="0" indent="0">
              <a:buNone/>
            </a:pPr>
            <a:r>
              <a:rPr lang="en-US" sz="2000" b="1" dirty="0">
                <a:solidFill>
                  <a:srgbClr val="0000FF"/>
                </a:solidFill>
                <a:latin typeface="Comic Sans MS"/>
                <a:cs typeface="Comic Sans MS"/>
              </a:rPr>
              <a:t> </a:t>
            </a:r>
            <a:endParaRPr lang="en-US" sz="2000" dirty="0">
              <a:solidFill>
                <a:srgbClr val="0000FF"/>
              </a:solidFill>
              <a:latin typeface="Comic Sans MS"/>
              <a:cs typeface="Comic Sans MS"/>
            </a:endParaRPr>
          </a:p>
        </p:txBody>
      </p:sp>
      <p:sp>
        <p:nvSpPr>
          <p:cNvPr id="6" name="Slide Number Placeholder 5"/>
          <p:cNvSpPr>
            <a:spLocks noGrp="1"/>
          </p:cNvSpPr>
          <p:nvPr>
            <p:ph type="sldNum" sz="quarter" idx="12"/>
          </p:nvPr>
        </p:nvSpPr>
        <p:spPr/>
        <p:txBody>
          <a:bodyPr/>
          <a:lstStyle/>
          <a:p>
            <a:fld id="{04CBF72D-9EDB-484A-807B-89A23FDDF80E}" type="slidenum">
              <a:rPr lang="en-US" smtClean="0"/>
              <a:t>10</a:t>
            </a:fld>
            <a:endParaRPr lang="en-US"/>
          </a:p>
        </p:txBody>
      </p:sp>
    </p:spTree>
    <p:extLst>
      <p:ext uri="{BB962C8B-B14F-4D97-AF65-F5344CB8AC3E}">
        <p14:creationId xmlns:p14="http://schemas.microsoft.com/office/powerpoint/2010/main" val="220117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76" y="-29686"/>
            <a:ext cx="8229600" cy="1143000"/>
          </a:xfrm>
        </p:spPr>
        <p:txBody>
          <a:bodyPr/>
          <a:lstStyle/>
          <a:p>
            <a:r>
              <a:rPr lang="it-IT" dirty="0"/>
              <a:t>Optics projects (1)</a:t>
            </a:r>
            <a:endParaRPr lang="en-US" dirty="0"/>
          </a:p>
        </p:txBody>
      </p:sp>
      <p:sp>
        <p:nvSpPr>
          <p:cNvPr id="4" name="TextBox 3"/>
          <p:cNvSpPr txBox="1"/>
          <p:nvPr/>
        </p:nvSpPr>
        <p:spPr>
          <a:xfrm>
            <a:off x="395536" y="1008191"/>
            <a:ext cx="405045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dirty="0">
                <a:ln>
                  <a:noFill/>
                </a:ln>
                <a:solidFill>
                  <a:prstClr val="black"/>
                </a:solidFill>
                <a:effectLst/>
                <a:uLnTx/>
                <a:uFillTx/>
                <a:latin typeface="Calibri"/>
                <a:ea typeface="+mn-ea"/>
                <a:cs typeface="+mn-cs"/>
              </a:rPr>
              <a:t>Polarimetric measurement of Pockels effect</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p:cNvSpPr txBox="1"/>
          <p:nvPr/>
        </p:nvSpPr>
        <p:spPr>
          <a:xfrm>
            <a:off x="379552" y="4005064"/>
            <a:ext cx="4066434"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GOAL</a:t>
            </a:r>
            <a:r>
              <a:rPr kumimoji="0" lang="it-IT" sz="1600" b="0" i="0" u="none" strike="noStrike" kern="1200" cap="none" spc="0" normalizeH="0" baseline="0" noProof="0" dirty="0">
                <a:ln>
                  <a:noFill/>
                </a:ln>
                <a:solidFill>
                  <a:prstClr val="black"/>
                </a:solidFill>
                <a:effectLst/>
                <a:uLnTx/>
                <a:uFillTx/>
                <a:latin typeface="Calibri"/>
                <a:ea typeface="+mn-ea"/>
                <a:cs typeface="+mn-cs"/>
              </a:rPr>
              <a:t>: build a setup to study externally induced birefringence by the polarimetric Sénarmont method.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ACTIVITIES: </a:t>
            </a:r>
            <a:r>
              <a:rPr kumimoji="0" lang="it-IT" sz="1600" b="0" i="0" u="none" strike="noStrike" kern="1200" cap="none" spc="0" normalizeH="0" baseline="0" noProof="0" dirty="0">
                <a:ln>
                  <a:noFill/>
                </a:ln>
                <a:solidFill>
                  <a:prstClr val="black"/>
                </a:solidFill>
                <a:effectLst/>
                <a:uLnTx/>
                <a:uFillTx/>
                <a:latin typeface="Calibri"/>
                <a:ea typeface="+mn-ea"/>
                <a:cs typeface="+mn-cs"/>
              </a:rPr>
              <a:t>Build the setup and amplification electronics; perform measurement of the induced birefringence</a:t>
            </a:r>
            <a:endParaRPr kumimoji="0" lang="it-IT" sz="16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MAIN CONTENTS:</a:t>
            </a:r>
            <a:r>
              <a:rPr kumimoji="0" lang="it-IT" sz="1600" b="0" i="0" u="none" strike="noStrike" kern="1200" cap="none" spc="0" normalizeH="0" baseline="0" noProof="0" dirty="0">
                <a:ln>
                  <a:noFill/>
                </a:ln>
                <a:solidFill>
                  <a:prstClr val="black"/>
                </a:solidFill>
                <a:effectLst/>
                <a:uLnTx/>
                <a:uFillTx/>
                <a:latin typeface="Calibri"/>
                <a:ea typeface="+mn-ea"/>
                <a:cs typeface="+mn-cs"/>
              </a:rPr>
              <a:t> Electronics, Polarization optics, Lasers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5034860" y="1054357"/>
            <a:ext cx="403244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dirty="0">
                <a:ln>
                  <a:noFill/>
                </a:ln>
                <a:solidFill>
                  <a:prstClr val="black"/>
                </a:solidFill>
                <a:effectLst/>
                <a:uLnTx/>
                <a:uFillTx/>
                <a:latin typeface="Calibri"/>
                <a:ea typeface="+mn-ea"/>
                <a:cs typeface="+mn-cs"/>
              </a:rPr>
              <a:t>Interferometric measurement of the electro-optic effect</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837323"/>
            <a:ext cx="3528392" cy="2383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004008" y="4158952"/>
            <a:ext cx="3888472" cy="255454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GOAL</a:t>
            </a:r>
            <a:r>
              <a:rPr kumimoji="0" lang="it-IT" sz="1600" b="0" i="0" u="none" strike="noStrike" kern="1200" cap="none" spc="0" normalizeH="0" baseline="0" noProof="0" dirty="0">
                <a:ln>
                  <a:noFill/>
                </a:ln>
                <a:solidFill>
                  <a:prstClr val="black"/>
                </a:solidFill>
                <a:effectLst/>
                <a:uLnTx/>
                <a:uFillTx/>
                <a:latin typeface="Calibri"/>
                <a:ea typeface="+mn-ea"/>
                <a:cs typeface="+mn-cs"/>
              </a:rPr>
              <a:t>: build an interferometer with pm –level sensitivity and use it to characterize the refractive index change induced by an electric field (electro-optic effect).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ACTIVITIES</a:t>
            </a:r>
            <a:r>
              <a:rPr kumimoji="0" lang="it-IT" sz="1600" b="0" i="0" u="none" strike="noStrike" kern="1200" cap="none" spc="0" normalizeH="0" baseline="0" noProof="0" dirty="0">
                <a:ln>
                  <a:noFill/>
                </a:ln>
                <a:solidFill>
                  <a:prstClr val="black"/>
                </a:solidFill>
                <a:effectLst/>
                <a:uLnTx/>
                <a:uFillTx/>
                <a:latin typeface="Calibri"/>
                <a:ea typeface="+mn-ea"/>
                <a:cs typeface="+mn-cs"/>
              </a:rPr>
              <a:t>: build and align the interferometer, build the control electronics and the signal detection systems, perform the measurements.</a:t>
            </a:r>
            <a:endParaRPr kumimoji="0" lang="it-IT" sz="16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 MAIN</a:t>
            </a:r>
            <a:r>
              <a:rPr kumimoji="0" lang="it-IT" sz="1600" b="0" i="0" u="none" strike="noStrike" kern="1200" cap="none" spc="0" normalizeH="0" baseline="0" noProof="0" dirty="0">
                <a:ln>
                  <a:noFill/>
                </a:ln>
                <a:solidFill>
                  <a:prstClr val="black"/>
                </a:solidFill>
                <a:effectLst/>
                <a:uLnTx/>
                <a:uFillTx/>
                <a:latin typeface="Calibri"/>
                <a:ea typeface="+mn-ea"/>
                <a:cs typeface="+mn-cs"/>
              </a:rPr>
              <a:t> </a:t>
            </a:r>
            <a:r>
              <a:rPr kumimoji="0" lang="it-IT" sz="1600" b="1" i="0" u="none" strike="noStrike" kern="1200" cap="none" spc="0" normalizeH="0" baseline="0" noProof="0" dirty="0">
                <a:ln>
                  <a:noFill/>
                </a:ln>
                <a:solidFill>
                  <a:prstClr val="black"/>
                </a:solidFill>
                <a:effectLst/>
                <a:uLnTx/>
                <a:uFillTx/>
                <a:latin typeface="Calibri"/>
                <a:ea typeface="+mn-ea"/>
                <a:cs typeface="+mn-cs"/>
              </a:rPr>
              <a:t>CONTENTS:</a:t>
            </a:r>
            <a:r>
              <a:rPr kumimoji="0" lang="it-IT" sz="1600" b="0" i="0" u="none" strike="noStrike" kern="1200" cap="none" spc="0" normalizeH="0" baseline="0" noProof="0" dirty="0">
                <a:ln>
                  <a:noFill/>
                </a:ln>
                <a:solidFill>
                  <a:prstClr val="black"/>
                </a:solidFill>
                <a:effectLst/>
                <a:uLnTx/>
                <a:uFillTx/>
                <a:latin typeface="Calibri"/>
                <a:ea typeface="+mn-ea"/>
                <a:cs typeface="+mn-cs"/>
              </a:rPr>
              <a:t> Optics, Lasers, Electronics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57" y="2199663"/>
            <a:ext cx="4195559" cy="1589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0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76" y="-29686"/>
            <a:ext cx="8229600" cy="1143000"/>
          </a:xfrm>
        </p:spPr>
        <p:txBody>
          <a:bodyPr/>
          <a:lstStyle/>
          <a:p>
            <a:r>
              <a:rPr lang="it-IT" dirty="0"/>
              <a:t>Optics projects (2)</a:t>
            </a:r>
            <a:endParaRPr lang="en-US" dirty="0"/>
          </a:p>
        </p:txBody>
      </p:sp>
      <p:sp>
        <p:nvSpPr>
          <p:cNvPr id="4" name="TextBox 3"/>
          <p:cNvSpPr txBox="1"/>
          <p:nvPr/>
        </p:nvSpPr>
        <p:spPr>
          <a:xfrm>
            <a:off x="395536" y="1008191"/>
            <a:ext cx="4050450" cy="461665"/>
          </a:xfrm>
          <a:prstGeom prst="rect">
            <a:avLst/>
          </a:prstGeom>
          <a:noFill/>
        </p:spPr>
        <p:txBody>
          <a:bodyPr wrap="square" rtlCol="0">
            <a:spAutoFit/>
          </a:bodyPr>
          <a:lstStyle/>
          <a:p>
            <a:r>
              <a:rPr lang="it-IT" sz="2400" b="1" dirty="0"/>
              <a:t>Ultrasound interference</a:t>
            </a:r>
            <a:endParaRPr lang="en-US" sz="2400" b="1" dirty="0"/>
          </a:p>
        </p:txBody>
      </p:sp>
      <p:sp>
        <p:nvSpPr>
          <p:cNvPr id="5" name="TextBox 4"/>
          <p:cNvSpPr txBox="1"/>
          <p:nvPr/>
        </p:nvSpPr>
        <p:spPr>
          <a:xfrm>
            <a:off x="379552" y="4005064"/>
            <a:ext cx="3888432" cy="2062103"/>
          </a:xfrm>
          <a:prstGeom prst="rect">
            <a:avLst/>
          </a:prstGeom>
          <a:noFill/>
        </p:spPr>
        <p:txBody>
          <a:bodyPr wrap="square" rtlCol="0">
            <a:spAutoFit/>
          </a:bodyPr>
          <a:lstStyle/>
          <a:p>
            <a:pPr marL="285750" indent="-285750">
              <a:buFont typeface="Arial" panose="020B0604020202020204" pitchFamily="34" charset="0"/>
              <a:buChar char="•"/>
            </a:pPr>
            <a:r>
              <a:rPr lang="it-IT" sz="1600" b="1" dirty="0"/>
              <a:t>GOAL</a:t>
            </a:r>
            <a:r>
              <a:rPr lang="it-IT" sz="1600" dirty="0"/>
              <a:t>: build, characterize and operate a scattering experiment to study the wave-like nature of ultrasound</a:t>
            </a:r>
          </a:p>
          <a:p>
            <a:pPr marL="285750" indent="-285750">
              <a:buFont typeface="Arial" panose="020B0604020202020204" pitchFamily="34" charset="0"/>
              <a:buChar char="•"/>
            </a:pPr>
            <a:r>
              <a:rPr lang="it-IT" sz="1600" b="1" dirty="0"/>
              <a:t>ACTIVITIES: </a:t>
            </a:r>
            <a:r>
              <a:rPr lang="it-IT" sz="1600" dirty="0"/>
              <a:t>Build source, detector and amplification electronics; perform measurement of sound waves amplitude as a function of the scattering angle </a:t>
            </a:r>
            <a:endParaRPr lang="it-IT" sz="1600" b="1" dirty="0"/>
          </a:p>
          <a:p>
            <a:pPr marL="285750" indent="-285750">
              <a:buFont typeface="Arial" panose="020B0604020202020204" pitchFamily="34" charset="0"/>
              <a:buChar char="•"/>
            </a:pPr>
            <a:r>
              <a:rPr lang="it-IT" sz="1600" b="1" dirty="0"/>
              <a:t>MAIN CONTENTS:</a:t>
            </a:r>
            <a:r>
              <a:rPr lang="it-IT" sz="1600" dirty="0"/>
              <a:t> Electronics</a:t>
            </a:r>
            <a:endParaRPr lang="en-US" sz="16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36" y="1844824"/>
            <a:ext cx="4069288"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322892" y="1054357"/>
            <a:ext cx="2417460" cy="461665"/>
          </a:xfrm>
          <a:prstGeom prst="rect">
            <a:avLst/>
          </a:prstGeom>
          <a:noFill/>
        </p:spPr>
        <p:txBody>
          <a:bodyPr wrap="square" rtlCol="0">
            <a:spAutoFit/>
          </a:bodyPr>
          <a:lstStyle/>
          <a:p>
            <a:r>
              <a:rPr lang="it-IT" sz="2400" b="1" dirty="0"/>
              <a:t>Ghost Imaging</a:t>
            </a:r>
            <a:endParaRPr lang="en-US" sz="2400" b="1" dirty="0"/>
          </a:p>
        </p:txBody>
      </p:sp>
      <p:sp>
        <p:nvSpPr>
          <p:cNvPr id="9" name="TextBox 8"/>
          <p:cNvSpPr txBox="1"/>
          <p:nvPr/>
        </p:nvSpPr>
        <p:spPr>
          <a:xfrm>
            <a:off x="5004008" y="4158952"/>
            <a:ext cx="3888432" cy="1569660"/>
          </a:xfrm>
          <a:prstGeom prst="rect">
            <a:avLst/>
          </a:prstGeom>
          <a:noFill/>
        </p:spPr>
        <p:txBody>
          <a:bodyPr wrap="square" rtlCol="0">
            <a:spAutoFit/>
          </a:bodyPr>
          <a:lstStyle/>
          <a:p>
            <a:pPr marL="285750" indent="-285750">
              <a:buFont typeface="Arial" panose="020B0604020202020204" pitchFamily="34" charset="0"/>
              <a:buChar char="•"/>
            </a:pPr>
            <a:r>
              <a:rPr lang="it-IT" sz="1600" b="1" dirty="0"/>
              <a:t>GOAL</a:t>
            </a:r>
            <a:r>
              <a:rPr lang="it-IT" sz="1600" dirty="0"/>
              <a:t>: reconstruct an image from the correlations of two random optical fields</a:t>
            </a:r>
          </a:p>
          <a:p>
            <a:pPr marL="285750" indent="-285750">
              <a:buFont typeface="Arial" panose="020B0604020202020204" pitchFamily="34" charset="0"/>
              <a:buChar char="•"/>
            </a:pPr>
            <a:r>
              <a:rPr lang="it-IT" sz="1600" b="1" dirty="0"/>
              <a:t>ACTIVITIES</a:t>
            </a:r>
            <a:r>
              <a:rPr lang="it-IT" sz="1600" dirty="0"/>
              <a:t>: build and align the setup, perform the measurements and analyze the data.</a:t>
            </a:r>
            <a:endParaRPr lang="it-IT" sz="1600" b="1" dirty="0"/>
          </a:p>
          <a:p>
            <a:pPr marL="285750" indent="-285750">
              <a:buFont typeface="Arial" panose="020B0604020202020204" pitchFamily="34" charset="0"/>
              <a:buChar char="•"/>
            </a:pPr>
            <a:r>
              <a:rPr lang="it-IT" sz="1600" b="1" dirty="0"/>
              <a:t> MAIN CONTENTS:</a:t>
            </a:r>
            <a:r>
              <a:rPr lang="it-IT" sz="1600" dirty="0"/>
              <a:t> Optics, data analysis</a:t>
            </a:r>
            <a:endParaRPr lang="en-US" sz="1600" b="1" dirty="0"/>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48" y="1844824"/>
            <a:ext cx="3528432" cy="1983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27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021"/>
            <a:ext cx="8229600" cy="4525963"/>
          </a:xfrm>
        </p:spPr>
        <p:txBody>
          <a:bodyPr>
            <a:normAutofit/>
          </a:bodyPr>
          <a:lstStyle/>
          <a:p>
            <a:pPr marL="0" indent="0" algn="ctr">
              <a:buNone/>
            </a:pPr>
            <a:r>
              <a:rPr lang="en-US" sz="4000" b="1" dirty="0">
                <a:solidFill>
                  <a:srgbClr val="0000FF"/>
                </a:solidFill>
                <a:latin typeface="Calibri" panose="020F0502020204030204" pitchFamily="34" charset="0"/>
                <a:cs typeface="Calibri" panose="020F0502020204030204" pitchFamily="34" charset="0"/>
              </a:rPr>
              <a:t>EXPERIMENTS</a:t>
            </a:r>
          </a:p>
          <a:p>
            <a:pPr marL="0" indent="0" algn="ctr">
              <a:buNone/>
            </a:pPr>
            <a:r>
              <a:rPr lang="en-US" sz="4000" b="1" dirty="0">
                <a:solidFill>
                  <a:srgbClr val="0000FF"/>
                </a:solidFill>
                <a:latin typeface="Calibri" panose="020F0502020204030204" pitchFamily="34" charset="0"/>
                <a:cs typeface="Calibri" panose="020F0502020204030204" pitchFamily="34" charset="0"/>
              </a:rPr>
              <a:t> </a:t>
            </a:r>
          </a:p>
          <a:p>
            <a:pPr marL="0" indent="0" algn="ctr">
              <a:buNone/>
            </a:pPr>
            <a:r>
              <a:rPr lang="en-US" sz="4000" b="1" dirty="0">
                <a:solidFill>
                  <a:srgbClr val="0000FF"/>
                </a:solidFill>
                <a:latin typeface="Calibri" panose="020F0502020204030204" pitchFamily="34" charset="0"/>
                <a:cs typeface="Calibri" panose="020F0502020204030204" pitchFamily="34" charset="0"/>
              </a:rPr>
              <a:t>IN</a:t>
            </a:r>
          </a:p>
          <a:p>
            <a:pPr marL="0" indent="0" algn="ctr">
              <a:buNone/>
            </a:pPr>
            <a:endParaRPr lang="en-US" sz="4000" b="1" dirty="0">
              <a:solidFill>
                <a:srgbClr val="0000FF"/>
              </a:solidFill>
              <a:latin typeface="Calibri" panose="020F0502020204030204" pitchFamily="34" charset="0"/>
              <a:cs typeface="Calibri" panose="020F0502020204030204" pitchFamily="34" charset="0"/>
            </a:endParaRPr>
          </a:p>
          <a:p>
            <a:pPr marL="0" indent="0" algn="ctr">
              <a:buNone/>
            </a:pPr>
            <a:r>
              <a:rPr lang="en-US" sz="4000" b="1" dirty="0">
                <a:solidFill>
                  <a:srgbClr val="0000FF"/>
                </a:solidFill>
                <a:latin typeface="Calibri" panose="020F0502020204030204" pitchFamily="34" charset="0"/>
                <a:cs typeface="Calibri" panose="020F0502020204030204" pitchFamily="34" charset="0"/>
              </a:rPr>
              <a:t>NUCLEAR PHYSICS</a:t>
            </a:r>
          </a:p>
          <a:p>
            <a:pPr marL="0" indent="0">
              <a:buNone/>
            </a:pPr>
            <a:r>
              <a:rPr lang="en-US" sz="2000" b="1" dirty="0">
                <a:solidFill>
                  <a:srgbClr val="0000FF"/>
                </a:solidFill>
                <a:latin typeface="Comic Sans MS"/>
                <a:cs typeface="Comic Sans MS"/>
              </a:rPr>
              <a:t> </a:t>
            </a:r>
            <a:endParaRPr lang="en-US" sz="2000" dirty="0">
              <a:solidFill>
                <a:srgbClr val="0000FF"/>
              </a:solidFill>
              <a:latin typeface="Comic Sans MS"/>
              <a:cs typeface="Comic Sans MS"/>
            </a:endParaRPr>
          </a:p>
        </p:txBody>
      </p:sp>
      <p:sp>
        <p:nvSpPr>
          <p:cNvPr id="6" name="Slide Number Placeholder 5"/>
          <p:cNvSpPr>
            <a:spLocks noGrp="1"/>
          </p:cNvSpPr>
          <p:nvPr>
            <p:ph type="sldNum" sz="quarter" idx="12"/>
          </p:nvPr>
        </p:nvSpPr>
        <p:spPr/>
        <p:txBody>
          <a:bodyPr/>
          <a:lstStyle/>
          <a:p>
            <a:fld id="{04CBF72D-9EDB-484A-807B-89A23FDDF80E}" type="slidenum">
              <a:rPr lang="en-US" smtClean="0"/>
              <a:t>13</a:t>
            </a:fld>
            <a:endParaRPr lang="en-US"/>
          </a:p>
        </p:txBody>
      </p:sp>
    </p:spTree>
    <p:extLst>
      <p:ext uri="{BB962C8B-B14F-4D97-AF65-F5344CB8AC3E}">
        <p14:creationId xmlns:p14="http://schemas.microsoft.com/office/powerpoint/2010/main" val="1907668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43CCC62-FA1B-6B4D-B689-C887C2D45D57}"/>
              </a:ext>
            </a:extLst>
          </p:cNvPr>
          <p:cNvSpPr>
            <a:spLocks noGrp="1" noChangeArrowheads="1"/>
          </p:cNvSpPr>
          <p:nvPr>
            <p:ph type="title"/>
          </p:nvPr>
        </p:nvSpPr>
        <p:spPr>
          <a:xfrm>
            <a:off x="2002199" y="964879"/>
            <a:ext cx="5193462" cy="858503"/>
          </a:xfrm>
        </p:spPr>
        <p:txBody>
          <a:bodyPr/>
          <a:lstStyle/>
          <a:p>
            <a:pPr eaLnBrk="1" hangingPunct="1">
              <a:defRPr/>
            </a:pPr>
            <a:r>
              <a:rPr lang="it-IT" sz="2177" dirty="0" err="1"/>
              <a:t>Experimental</a:t>
            </a:r>
            <a:r>
              <a:rPr lang="it-IT" sz="2177" dirty="0"/>
              <a:t> activity </a:t>
            </a:r>
            <a:r>
              <a:rPr lang="it-IT" sz="2177" dirty="0" err="1"/>
              <a:t>will</a:t>
            </a:r>
            <a:r>
              <a:rPr lang="it-IT" sz="2177" dirty="0"/>
              <a:t> be </a:t>
            </a:r>
            <a:r>
              <a:rPr lang="it-IT" sz="2177" dirty="0" err="1"/>
              <a:t>done</a:t>
            </a:r>
            <a:r>
              <a:rPr lang="it-IT" sz="2177" dirty="0"/>
              <a:t> </a:t>
            </a:r>
            <a:br>
              <a:rPr lang="it-IT" sz="2177" dirty="0"/>
            </a:br>
            <a:r>
              <a:rPr lang="it-IT" sz="2177" dirty="0" err="1"/>
              <a:t>at</a:t>
            </a:r>
            <a:r>
              <a:rPr lang="it-IT" sz="2177" dirty="0"/>
              <a:t> the Laboratori Nazionali di Legnaro</a:t>
            </a:r>
          </a:p>
        </p:txBody>
      </p:sp>
      <p:sp>
        <p:nvSpPr>
          <p:cNvPr id="58373" name="Text Box 5">
            <a:extLst>
              <a:ext uri="{FF2B5EF4-FFF2-40B4-BE49-F238E27FC236}">
                <a16:creationId xmlns:a16="http://schemas.microsoft.com/office/drawing/2014/main" id="{B5E483A4-3631-9B43-9FC0-302C43A3B348}"/>
              </a:ext>
            </a:extLst>
          </p:cNvPr>
          <p:cNvSpPr txBox="1">
            <a:spLocks noChangeArrowheads="1"/>
          </p:cNvSpPr>
          <p:nvPr/>
        </p:nvSpPr>
        <p:spPr bwMode="auto">
          <a:xfrm>
            <a:off x="1922359" y="1722815"/>
            <a:ext cx="5315136"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it-IT" sz="1500" dirty="0">
                <a:latin typeface="Arial" charset="0"/>
                <a:ea typeface="ＭＳ Ｐゴシック" charset="0"/>
              </a:rPr>
              <a:t>Istituto Nazionale di Fisica Nucleare</a:t>
            </a:r>
          </a:p>
        </p:txBody>
      </p:sp>
      <p:pic>
        <p:nvPicPr>
          <p:cNvPr id="58374" name="Picture 6" descr="LNL">
            <a:extLst>
              <a:ext uri="{FF2B5EF4-FFF2-40B4-BE49-F238E27FC236}">
                <a16:creationId xmlns:a16="http://schemas.microsoft.com/office/drawing/2014/main" id="{E14582F9-1E63-5546-B7DB-EFB3FCF461A8}"/>
              </a:ext>
            </a:extLst>
          </p:cNvPr>
          <p:cNvPicPr>
            <a:picLocks noGrp="1" noChangeAspect="1" noChangeArrowheads="1"/>
          </p:cNvPicPr>
          <p:nvPr>
            <p:ph idx="1"/>
          </p:nvPr>
        </p:nvPicPr>
        <p:blipFill>
          <a:blip r:embed="rId3">
            <a:lum bright="24000"/>
            <a:extLst>
              <a:ext uri="{28A0092B-C50C-407E-A947-70E740481C1C}">
                <a14:useLocalDpi xmlns:a14="http://schemas.microsoft.com/office/drawing/2010/main" val="0"/>
              </a:ext>
            </a:extLst>
          </a:blip>
          <a:srcRect l="6450" t="17503" r="11055" b="25220"/>
          <a:stretch>
            <a:fillRect/>
          </a:stretch>
        </p:blipFill>
        <p:spPr bwMode="auto">
          <a:xfrm>
            <a:off x="2012067" y="2918206"/>
            <a:ext cx="5131774" cy="2887366"/>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81311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nda_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826072" y="434090"/>
            <a:ext cx="5502120" cy="7786194"/>
          </a:xfrm>
          <a:prstGeom prst="rect">
            <a:avLst/>
          </a:prstGeom>
        </p:spPr>
      </p:pic>
      <p:sp>
        <p:nvSpPr>
          <p:cNvPr id="2" name="TextBox 1"/>
          <p:cNvSpPr txBox="1"/>
          <p:nvPr/>
        </p:nvSpPr>
        <p:spPr>
          <a:xfrm>
            <a:off x="290247" y="317630"/>
            <a:ext cx="8853753" cy="769441"/>
          </a:xfrm>
          <a:prstGeom prst="rect">
            <a:avLst/>
          </a:prstGeom>
          <a:noFill/>
        </p:spPr>
        <p:txBody>
          <a:bodyPr wrap="square" rtlCol="0">
            <a:spAutoFit/>
          </a:bodyPr>
          <a:lstStyle/>
          <a:p>
            <a:pPr algn="ctr"/>
            <a:r>
              <a:rPr lang="en-US" sz="2400" b="1">
                <a:latin typeface="Calibri" panose="020F0502020204030204" pitchFamily="34" charset="0"/>
                <a:ea typeface="Comic Sans MS" charset="0"/>
                <a:cs typeface="Calibri" panose="020F0502020204030204" pitchFamily="34" charset="0"/>
              </a:rPr>
              <a:t>Measurement of Heavy-Ion Fusion Cross Section </a:t>
            </a:r>
          </a:p>
          <a:p>
            <a:pPr algn="ctr"/>
            <a:r>
              <a:rPr lang="en-US" sz="2000">
                <a:latin typeface="Calibri" panose="020F0502020204030204" pitchFamily="34" charset="0"/>
                <a:ea typeface="Comic Sans MS" charset="0"/>
                <a:cs typeface="Calibri" panose="020F0502020204030204" pitchFamily="34" charset="0"/>
              </a:rPr>
              <a:t>(study of the quantum tunneling effect in complex systems)</a:t>
            </a:r>
            <a:endParaRPr lang="en-US" sz="2000" dirty="0">
              <a:latin typeface="Calibri" panose="020F0502020204030204" pitchFamily="34" charset="0"/>
              <a:ea typeface="Comic Sans MS" charset="0"/>
              <a:cs typeface="Calibri" panose="020F0502020204030204" pitchFamily="34" charset="0"/>
            </a:endParaRPr>
          </a:p>
        </p:txBody>
      </p:sp>
      <p:sp>
        <p:nvSpPr>
          <p:cNvPr id="3" name="Rectangle 2">
            <a:extLst>
              <a:ext uri="{FF2B5EF4-FFF2-40B4-BE49-F238E27FC236}">
                <a16:creationId xmlns:a16="http://schemas.microsoft.com/office/drawing/2014/main" id="{40E9AA68-56A4-4CD3-A72E-3F8842A0F899}"/>
              </a:ext>
            </a:extLst>
          </p:cNvPr>
          <p:cNvSpPr/>
          <p:nvPr/>
        </p:nvSpPr>
        <p:spPr>
          <a:xfrm>
            <a:off x="2409388" y="1087071"/>
            <a:ext cx="4325223" cy="369332"/>
          </a:xfrm>
          <a:prstGeom prst="rect">
            <a:avLst/>
          </a:prstGeom>
        </p:spPr>
        <p:txBody>
          <a:bodyPr wrap="none">
            <a:spAutoFit/>
          </a:bodyPr>
          <a:lstStyle/>
          <a:p>
            <a:pPr algn="ctr"/>
            <a:r>
              <a:rPr lang="en-US" dirty="0"/>
              <a:t>montagnoli@pd.infn.it,  stefanini@lnl.infn.it</a:t>
            </a:r>
          </a:p>
        </p:txBody>
      </p:sp>
    </p:spTree>
    <p:extLst>
      <p:ext uri="{BB962C8B-B14F-4D97-AF65-F5344CB8AC3E}">
        <p14:creationId xmlns:p14="http://schemas.microsoft.com/office/powerpoint/2010/main" val="2065391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nda_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41190" y="-1139047"/>
            <a:ext cx="6461616" cy="9144002"/>
          </a:xfrm>
          <a:prstGeom prst="rect">
            <a:avLst/>
          </a:prstGeom>
        </p:spPr>
      </p:pic>
    </p:spTree>
    <p:extLst>
      <p:ext uri="{BB962C8B-B14F-4D97-AF65-F5344CB8AC3E}">
        <p14:creationId xmlns:p14="http://schemas.microsoft.com/office/powerpoint/2010/main" val="762504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67" descr="Maiale_cu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7464" y="709614"/>
            <a:ext cx="6981825" cy="4243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06" name="Date Placeholder 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61" indent="-285716" eaLnBrk="0" hangingPunct="0">
              <a:defRPr sz="2400">
                <a:solidFill>
                  <a:schemeClr val="tx1"/>
                </a:solidFill>
                <a:latin typeface="Calibri" charset="0"/>
                <a:ea typeface="ＭＳ Ｐゴシック" charset="0"/>
              </a:defRPr>
            </a:lvl2pPr>
            <a:lvl3pPr marL="1142863" indent="-228573" eaLnBrk="0" hangingPunct="0">
              <a:defRPr sz="2400">
                <a:solidFill>
                  <a:schemeClr val="tx1"/>
                </a:solidFill>
                <a:latin typeface="Calibri" charset="0"/>
                <a:ea typeface="ＭＳ Ｐゴシック" charset="0"/>
              </a:defRPr>
            </a:lvl3pPr>
            <a:lvl4pPr marL="1600008" indent="-228573" eaLnBrk="0" hangingPunct="0">
              <a:defRPr sz="2400">
                <a:solidFill>
                  <a:schemeClr val="tx1"/>
                </a:solidFill>
                <a:latin typeface="Calibri" charset="0"/>
                <a:ea typeface="ＭＳ Ｐゴシック" charset="0"/>
              </a:defRPr>
            </a:lvl4pPr>
            <a:lvl5pPr marL="2057153" indent="-228573" eaLnBrk="0" hangingPunct="0">
              <a:defRPr sz="2400">
                <a:solidFill>
                  <a:schemeClr val="tx1"/>
                </a:solidFill>
                <a:latin typeface="Calibri" charset="0"/>
                <a:ea typeface="ＭＳ Ｐゴシック" charset="0"/>
              </a:defRPr>
            </a:lvl5pPr>
            <a:lvl6pPr marL="2514298" indent="-228573" eaLnBrk="0" fontAlgn="base" hangingPunct="0">
              <a:spcBef>
                <a:spcPct val="0"/>
              </a:spcBef>
              <a:spcAft>
                <a:spcPct val="0"/>
              </a:spcAft>
              <a:defRPr sz="2400">
                <a:solidFill>
                  <a:schemeClr val="tx1"/>
                </a:solidFill>
                <a:latin typeface="Calibri" charset="0"/>
                <a:ea typeface="ＭＳ Ｐゴシック" charset="0"/>
              </a:defRPr>
            </a:lvl6pPr>
            <a:lvl7pPr marL="2971443" indent="-228573" eaLnBrk="0" fontAlgn="base" hangingPunct="0">
              <a:spcBef>
                <a:spcPct val="0"/>
              </a:spcBef>
              <a:spcAft>
                <a:spcPct val="0"/>
              </a:spcAft>
              <a:defRPr sz="2400">
                <a:solidFill>
                  <a:schemeClr val="tx1"/>
                </a:solidFill>
                <a:latin typeface="Calibri" charset="0"/>
                <a:ea typeface="ＭＳ Ｐゴシック" charset="0"/>
              </a:defRPr>
            </a:lvl7pPr>
            <a:lvl8pPr marL="3428589" indent="-228573" eaLnBrk="0" fontAlgn="base" hangingPunct="0">
              <a:spcBef>
                <a:spcPct val="0"/>
              </a:spcBef>
              <a:spcAft>
                <a:spcPct val="0"/>
              </a:spcAft>
              <a:defRPr sz="2400">
                <a:solidFill>
                  <a:schemeClr val="tx1"/>
                </a:solidFill>
                <a:latin typeface="Calibri" charset="0"/>
                <a:ea typeface="ＭＳ Ｐゴシック" charset="0"/>
              </a:defRPr>
            </a:lvl8pPr>
            <a:lvl9pPr marL="3885734" indent="-228573"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FAC839D4-0367-9E42-8C28-BCF2FBC637CB}" type="datetime1">
              <a:rPr lang="en-US" sz="1200">
                <a:solidFill>
                  <a:srgbClr val="898989"/>
                </a:solidFill>
              </a:rPr>
              <a:pPr eaLnBrk="1" fontAlgn="base" hangingPunct="1">
                <a:spcBef>
                  <a:spcPct val="0"/>
                </a:spcBef>
                <a:spcAft>
                  <a:spcPct val="0"/>
                </a:spcAft>
              </a:pPr>
              <a:t>3/9/2020</a:t>
            </a:fld>
            <a:endParaRPr lang="en-US" sz="1200">
              <a:solidFill>
                <a:srgbClr val="898989"/>
              </a:solidFill>
            </a:endParaRPr>
          </a:p>
        </p:txBody>
      </p:sp>
      <p:sp>
        <p:nvSpPr>
          <p:cNvPr id="21507" name="Footer Placeholder 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61" indent="-285716" eaLnBrk="0" hangingPunct="0">
              <a:defRPr sz="2400">
                <a:solidFill>
                  <a:schemeClr val="tx1"/>
                </a:solidFill>
                <a:latin typeface="Calibri" charset="0"/>
                <a:ea typeface="ＭＳ Ｐゴシック" charset="0"/>
              </a:defRPr>
            </a:lvl2pPr>
            <a:lvl3pPr marL="1142863" indent="-228573" eaLnBrk="0" hangingPunct="0">
              <a:defRPr sz="2400">
                <a:solidFill>
                  <a:schemeClr val="tx1"/>
                </a:solidFill>
                <a:latin typeface="Calibri" charset="0"/>
                <a:ea typeface="ＭＳ Ｐゴシック" charset="0"/>
              </a:defRPr>
            </a:lvl3pPr>
            <a:lvl4pPr marL="1600008" indent="-228573" eaLnBrk="0" hangingPunct="0">
              <a:defRPr sz="2400">
                <a:solidFill>
                  <a:schemeClr val="tx1"/>
                </a:solidFill>
                <a:latin typeface="Calibri" charset="0"/>
                <a:ea typeface="ＭＳ Ｐゴシック" charset="0"/>
              </a:defRPr>
            </a:lvl4pPr>
            <a:lvl5pPr marL="2057153" indent="-228573" eaLnBrk="0" hangingPunct="0">
              <a:defRPr sz="2400">
                <a:solidFill>
                  <a:schemeClr val="tx1"/>
                </a:solidFill>
                <a:latin typeface="Calibri" charset="0"/>
                <a:ea typeface="ＭＳ Ｐゴシック" charset="0"/>
              </a:defRPr>
            </a:lvl5pPr>
            <a:lvl6pPr marL="2514298" indent="-228573" eaLnBrk="0" fontAlgn="base" hangingPunct="0">
              <a:spcBef>
                <a:spcPct val="0"/>
              </a:spcBef>
              <a:spcAft>
                <a:spcPct val="0"/>
              </a:spcAft>
              <a:defRPr sz="2400">
                <a:solidFill>
                  <a:schemeClr val="tx1"/>
                </a:solidFill>
                <a:latin typeface="Calibri" charset="0"/>
                <a:ea typeface="ＭＳ Ｐゴシック" charset="0"/>
              </a:defRPr>
            </a:lvl6pPr>
            <a:lvl7pPr marL="2971443" indent="-228573" eaLnBrk="0" fontAlgn="base" hangingPunct="0">
              <a:spcBef>
                <a:spcPct val="0"/>
              </a:spcBef>
              <a:spcAft>
                <a:spcPct val="0"/>
              </a:spcAft>
              <a:defRPr sz="2400">
                <a:solidFill>
                  <a:schemeClr val="tx1"/>
                </a:solidFill>
                <a:latin typeface="Calibri" charset="0"/>
                <a:ea typeface="ＭＳ Ｐゴシック" charset="0"/>
              </a:defRPr>
            </a:lvl7pPr>
            <a:lvl8pPr marL="3428589" indent="-228573" eaLnBrk="0" fontAlgn="base" hangingPunct="0">
              <a:spcBef>
                <a:spcPct val="0"/>
              </a:spcBef>
              <a:spcAft>
                <a:spcPct val="0"/>
              </a:spcAft>
              <a:defRPr sz="2400">
                <a:solidFill>
                  <a:schemeClr val="tx1"/>
                </a:solidFill>
                <a:latin typeface="Calibri" charset="0"/>
                <a:ea typeface="ＭＳ Ｐゴシック" charset="0"/>
              </a:defRPr>
            </a:lvl8pPr>
            <a:lvl9pPr marL="3885734" indent="-228573"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r>
              <a:rPr lang="en-US" sz="1200">
                <a:solidFill>
                  <a:srgbClr val="898989"/>
                </a:solidFill>
                <a:latin typeface="Arial" charset="0"/>
              </a:rPr>
              <a:t>PAC-meeting January 2013</a:t>
            </a:r>
          </a:p>
        </p:txBody>
      </p:sp>
      <p:sp>
        <p:nvSpPr>
          <p:cNvPr id="2150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61" indent="-285716" eaLnBrk="0" hangingPunct="0">
              <a:defRPr sz="2400">
                <a:solidFill>
                  <a:schemeClr val="tx1"/>
                </a:solidFill>
                <a:latin typeface="Calibri" charset="0"/>
                <a:ea typeface="ＭＳ Ｐゴシック" charset="0"/>
              </a:defRPr>
            </a:lvl2pPr>
            <a:lvl3pPr marL="1142863" indent="-228573" eaLnBrk="0" hangingPunct="0">
              <a:defRPr sz="2400">
                <a:solidFill>
                  <a:schemeClr val="tx1"/>
                </a:solidFill>
                <a:latin typeface="Calibri" charset="0"/>
                <a:ea typeface="ＭＳ Ｐゴシック" charset="0"/>
              </a:defRPr>
            </a:lvl3pPr>
            <a:lvl4pPr marL="1600008" indent="-228573" eaLnBrk="0" hangingPunct="0">
              <a:defRPr sz="2400">
                <a:solidFill>
                  <a:schemeClr val="tx1"/>
                </a:solidFill>
                <a:latin typeface="Calibri" charset="0"/>
                <a:ea typeface="ＭＳ Ｐゴシック" charset="0"/>
              </a:defRPr>
            </a:lvl4pPr>
            <a:lvl5pPr marL="2057153" indent="-228573" eaLnBrk="0" hangingPunct="0">
              <a:defRPr sz="2400">
                <a:solidFill>
                  <a:schemeClr val="tx1"/>
                </a:solidFill>
                <a:latin typeface="Calibri" charset="0"/>
                <a:ea typeface="ＭＳ Ｐゴシック" charset="0"/>
              </a:defRPr>
            </a:lvl5pPr>
            <a:lvl6pPr marL="2514298" indent="-228573" eaLnBrk="0" fontAlgn="base" hangingPunct="0">
              <a:spcBef>
                <a:spcPct val="0"/>
              </a:spcBef>
              <a:spcAft>
                <a:spcPct val="0"/>
              </a:spcAft>
              <a:defRPr sz="2400">
                <a:solidFill>
                  <a:schemeClr val="tx1"/>
                </a:solidFill>
                <a:latin typeface="Calibri" charset="0"/>
                <a:ea typeface="ＭＳ Ｐゴシック" charset="0"/>
              </a:defRPr>
            </a:lvl6pPr>
            <a:lvl7pPr marL="2971443" indent="-228573" eaLnBrk="0" fontAlgn="base" hangingPunct="0">
              <a:spcBef>
                <a:spcPct val="0"/>
              </a:spcBef>
              <a:spcAft>
                <a:spcPct val="0"/>
              </a:spcAft>
              <a:defRPr sz="2400">
                <a:solidFill>
                  <a:schemeClr val="tx1"/>
                </a:solidFill>
                <a:latin typeface="Calibri" charset="0"/>
                <a:ea typeface="ＭＳ Ｐゴシック" charset="0"/>
              </a:defRPr>
            </a:lvl7pPr>
            <a:lvl8pPr marL="3428589" indent="-228573" eaLnBrk="0" fontAlgn="base" hangingPunct="0">
              <a:spcBef>
                <a:spcPct val="0"/>
              </a:spcBef>
              <a:spcAft>
                <a:spcPct val="0"/>
              </a:spcAft>
              <a:defRPr sz="2400">
                <a:solidFill>
                  <a:schemeClr val="tx1"/>
                </a:solidFill>
                <a:latin typeface="Calibri" charset="0"/>
                <a:ea typeface="ＭＳ Ｐゴシック" charset="0"/>
              </a:defRPr>
            </a:lvl8pPr>
            <a:lvl9pPr marL="3885734" indent="-228573"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FA1D6611-438C-6D4A-AA2F-67092A0DC953}" type="slidenum">
              <a:rPr lang="en-US" sz="1200">
                <a:solidFill>
                  <a:srgbClr val="898989"/>
                </a:solidFill>
              </a:rPr>
              <a:pPr eaLnBrk="1" fontAlgn="base" hangingPunct="1">
                <a:spcBef>
                  <a:spcPct val="0"/>
                </a:spcBef>
                <a:spcAft>
                  <a:spcPct val="0"/>
                </a:spcAft>
              </a:pPr>
              <a:t>17</a:t>
            </a:fld>
            <a:endParaRPr lang="en-US" sz="1200">
              <a:solidFill>
                <a:srgbClr val="898989"/>
              </a:solidFill>
            </a:endParaRPr>
          </a:p>
        </p:txBody>
      </p:sp>
      <p:sp>
        <p:nvSpPr>
          <p:cNvPr id="8" name="Text Box 3"/>
          <p:cNvSpPr txBox="1">
            <a:spLocks noChangeArrowheads="1"/>
          </p:cNvSpPr>
          <p:nvPr/>
        </p:nvSpPr>
        <p:spPr bwMode="auto">
          <a:xfrm>
            <a:off x="228600" y="1"/>
            <a:ext cx="8458200" cy="701675"/>
          </a:xfrm>
          <a:prstGeom prst="rect">
            <a:avLst/>
          </a:prstGeom>
          <a:solidFill>
            <a:schemeClr val="bg1"/>
          </a:solidFill>
          <a:ln w="9525">
            <a:noFill/>
            <a:miter lim="800000"/>
            <a:headEnd/>
            <a:tailEnd/>
          </a:ln>
        </p:spPr>
        <p:txBody>
          <a:bodyPr lIns="91429" tIns="45715" rIns="91429" bIns="45715">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u="sng" dirty="0">
                <a:solidFill>
                  <a:srgbClr val="FF0000"/>
                </a:solidFill>
                <a:effectLst>
                  <a:outerShdw blurRad="38100" dist="38100" dir="2700000" algn="tl">
                    <a:srgbClr val="DDDDDD"/>
                  </a:outerShdw>
                </a:effectLst>
                <a:latin typeface="Comic Sans MS" charset="0"/>
              </a:rPr>
              <a:t>Electrostatic separator</a:t>
            </a:r>
            <a:r>
              <a:rPr lang="en-US" sz="2000" dirty="0">
                <a:solidFill>
                  <a:srgbClr val="FF0000"/>
                </a:solidFill>
                <a:effectLst>
                  <a:outerShdw blurRad="38100" dist="38100" dir="2700000" algn="tl">
                    <a:srgbClr val="DDDDDD"/>
                  </a:outerShdw>
                </a:effectLst>
                <a:latin typeface="Comic Sans MS" charset="0"/>
              </a:rPr>
              <a:t> and E-</a:t>
            </a:r>
            <a:r>
              <a:rPr lang="en-US" sz="2000" dirty="0">
                <a:solidFill>
                  <a:srgbClr val="CF2A1E"/>
                </a:solidFill>
                <a:latin typeface="Comic Sans MS" charset="0"/>
                <a:cs typeface="Comic Sans MS" charset="0"/>
              </a:rPr>
              <a:t>ΔE-</a:t>
            </a:r>
            <a:r>
              <a:rPr lang="en-US" sz="2000" dirty="0" err="1">
                <a:solidFill>
                  <a:srgbClr val="FF0000"/>
                </a:solidFill>
                <a:effectLst>
                  <a:outerShdw blurRad="38100" dist="38100" dir="2700000" algn="tl">
                    <a:srgbClr val="DDDDDD"/>
                  </a:outerShdw>
                </a:effectLst>
                <a:latin typeface="Comic Sans MS" charset="0"/>
              </a:rPr>
              <a:t>ToF</a:t>
            </a:r>
            <a:r>
              <a:rPr lang="en-US" sz="2000" dirty="0">
                <a:solidFill>
                  <a:srgbClr val="FF0000"/>
                </a:solidFill>
                <a:effectLst>
                  <a:outerShdw blurRad="38100" dist="38100" dir="2700000" algn="tl">
                    <a:srgbClr val="DDDDDD"/>
                  </a:outerShdw>
                </a:effectLst>
                <a:latin typeface="Comic Sans MS" charset="0"/>
              </a:rPr>
              <a:t> telescope to detect</a:t>
            </a:r>
          </a:p>
          <a:p>
            <a:pPr algn="ctr" eaLnBrk="1" hangingPunct="1">
              <a:defRPr/>
            </a:pPr>
            <a:r>
              <a:rPr lang="en-US" sz="2000" dirty="0">
                <a:solidFill>
                  <a:srgbClr val="FF0000"/>
                </a:solidFill>
                <a:effectLst>
                  <a:outerShdw blurRad="38100" dist="38100" dir="2700000" algn="tl">
                    <a:srgbClr val="DDDDDD"/>
                  </a:outerShdw>
                </a:effectLst>
                <a:latin typeface="Comic Sans MS" charset="0"/>
              </a:rPr>
              <a:t>evaporation residues at  ≈ </a:t>
            </a:r>
            <a:r>
              <a:rPr lang="en-US" sz="2000" dirty="0" err="1">
                <a:solidFill>
                  <a:srgbClr val="FF0000"/>
                </a:solidFill>
                <a:effectLst>
                  <a:outerShdw blurRad="38100" dist="38100" dir="2700000" algn="tl">
                    <a:srgbClr val="DDDDDD"/>
                  </a:outerShdw>
                </a:effectLst>
                <a:latin typeface="Comic Sans MS" charset="0"/>
              </a:rPr>
              <a:t>O</a:t>
            </a:r>
            <a:r>
              <a:rPr lang="en-US" sz="2000" baseline="30000" dirty="0" err="1">
                <a:solidFill>
                  <a:srgbClr val="FF0000"/>
                </a:solidFill>
                <a:effectLst>
                  <a:outerShdw blurRad="38100" dist="38100" dir="2700000" algn="tl">
                    <a:srgbClr val="DDDDDD"/>
                  </a:outerShdw>
                </a:effectLst>
                <a:latin typeface="Comic Sans MS" charset="0"/>
              </a:rPr>
              <a:t>o</a:t>
            </a:r>
            <a:r>
              <a:rPr lang="en-US" sz="2000" dirty="0">
                <a:solidFill>
                  <a:srgbClr val="FF0000"/>
                </a:solidFill>
                <a:effectLst>
                  <a:outerShdw blurRad="38100" dist="38100" dir="2700000" algn="tl">
                    <a:srgbClr val="DDDDDD"/>
                  </a:outerShdw>
                </a:effectLst>
                <a:latin typeface="Comic Sans MS" charset="0"/>
              </a:rPr>
              <a:t>, installed at </a:t>
            </a:r>
            <a:r>
              <a:rPr lang="en-US" sz="2000" dirty="0">
                <a:solidFill>
                  <a:srgbClr val="0000FF"/>
                </a:solidFill>
                <a:effectLst>
                  <a:outerShdw blurRad="38100" dist="38100" dir="2700000" algn="tl">
                    <a:srgbClr val="DDDDDD"/>
                  </a:outerShdw>
                </a:effectLst>
                <a:latin typeface="Comic Sans MS" charset="0"/>
              </a:rPr>
              <a:t>INFN - </a:t>
            </a:r>
            <a:r>
              <a:rPr lang="en-US" sz="2000" dirty="0" err="1">
                <a:solidFill>
                  <a:srgbClr val="0000FF"/>
                </a:solidFill>
                <a:effectLst>
                  <a:outerShdw blurRad="38100" dist="38100" dir="2700000" algn="tl">
                    <a:srgbClr val="DDDDDD"/>
                  </a:outerShdw>
                </a:effectLst>
                <a:latin typeface="Comic Sans MS" charset="0"/>
              </a:rPr>
              <a:t>Legnaro</a:t>
            </a:r>
            <a:endParaRPr lang="en-US" sz="2000" dirty="0">
              <a:solidFill>
                <a:srgbClr val="0000FF"/>
              </a:solidFill>
              <a:effectLst>
                <a:outerShdw blurRad="38100" dist="38100" dir="2700000" algn="tl">
                  <a:srgbClr val="DDDDDD"/>
                </a:outerShdw>
              </a:effectLst>
              <a:latin typeface="Comic Sans MS" charset="0"/>
            </a:endParaRPr>
          </a:p>
        </p:txBody>
      </p:sp>
      <p:sp>
        <p:nvSpPr>
          <p:cNvPr id="21510" name="Line 5"/>
          <p:cNvSpPr>
            <a:spLocks noChangeShapeType="1"/>
          </p:cNvSpPr>
          <p:nvPr/>
        </p:nvSpPr>
        <p:spPr bwMode="auto">
          <a:xfrm>
            <a:off x="1676401" y="1433513"/>
            <a:ext cx="296863" cy="977900"/>
          </a:xfrm>
          <a:prstGeom prst="line">
            <a:avLst/>
          </a:prstGeom>
          <a:noFill/>
          <a:ln w="28575">
            <a:solidFill>
              <a:srgbClr val="F9EA3A"/>
            </a:solidFill>
            <a:round/>
            <a:headEnd/>
            <a:tailEnd type="triangle" w="med" len="med"/>
          </a:ln>
          <a:extLst>
            <a:ext uri="{909E8E84-426E-40dd-AFC4-6F175D3DCCD1}">
              <a14:hiddenFill xmlns="" xmlns:a14="http://schemas.microsoft.com/office/drawing/2010/main">
                <a:noFill/>
              </a14:hiddenFill>
            </a:ext>
          </a:extLst>
        </p:spPr>
        <p:txBody>
          <a:bodyPr wrap="none" lIns="91429" tIns="45715" rIns="91429" bIns="45715" anchor="ctr"/>
          <a:lstStyle/>
          <a:p>
            <a:endParaRPr lang="en-US"/>
          </a:p>
        </p:txBody>
      </p:sp>
      <p:sp>
        <p:nvSpPr>
          <p:cNvPr id="21511" name="Text Box 6"/>
          <p:cNvSpPr txBox="1">
            <a:spLocks noChangeArrowheads="1"/>
          </p:cNvSpPr>
          <p:nvPr/>
        </p:nvSpPr>
        <p:spPr bwMode="auto">
          <a:xfrm>
            <a:off x="468313" y="2422526"/>
            <a:ext cx="774771" cy="4001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000">
                <a:solidFill>
                  <a:srgbClr val="CF2A1E"/>
                </a:solidFill>
              </a:rPr>
              <a:t>beam</a:t>
            </a:r>
          </a:p>
        </p:txBody>
      </p:sp>
      <p:sp>
        <p:nvSpPr>
          <p:cNvPr id="21512" name="Line 7"/>
          <p:cNvSpPr>
            <a:spLocks noChangeShapeType="1"/>
          </p:cNvSpPr>
          <p:nvPr/>
        </p:nvSpPr>
        <p:spPr bwMode="auto">
          <a:xfrm>
            <a:off x="1258888" y="2667000"/>
            <a:ext cx="2557462" cy="25400"/>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lIns="91429" tIns="45715" rIns="91429" bIns="45715" anchor="ctr"/>
          <a:lstStyle/>
          <a:p>
            <a:endParaRPr lang="en-US"/>
          </a:p>
        </p:txBody>
      </p:sp>
      <p:sp>
        <p:nvSpPr>
          <p:cNvPr id="21513" name="Line 8"/>
          <p:cNvSpPr>
            <a:spLocks noChangeShapeType="1"/>
          </p:cNvSpPr>
          <p:nvPr/>
        </p:nvSpPr>
        <p:spPr bwMode="auto">
          <a:xfrm flipH="1">
            <a:off x="5575300" y="1522413"/>
            <a:ext cx="622300" cy="736600"/>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lIns="91429" tIns="45715" rIns="91429" bIns="45715" anchor="ctr"/>
          <a:lstStyle/>
          <a:p>
            <a:endParaRPr lang="en-US"/>
          </a:p>
        </p:txBody>
      </p:sp>
      <p:sp>
        <p:nvSpPr>
          <p:cNvPr id="21514" name="Line 9"/>
          <p:cNvSpPr>
            <a:spLocks noChangeShapeType="1"/>
          </p:cNvSpPr>
          <p:nvPr/>
        </p:nvSpPr>
        <p:spPr bwMode="auto">
          <a:xfrm>
            <a:off x="7696200" y="1527175"/>
            <a:ext cx="152400" cy="884238"/>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lIns="91429" tIns="45715" rIns="91429" bIns="45715" anchor="ctr"/>
          <a:lstStyle/>
          <a:p>
            <a:endParaRPr lang="en-US"/>
          </a:p>
        </p:txBody>
      </p:sp>
      <p:sp>
        <p:nvSpPr>
          <p:cNvPr id="21515" name="Text Box 10"/>
          <p:cNvSpPr txBox="1">
            <a:spLocks noChangeArrowheads="1"/>
          </p:cNvSpPr>
          <p:nvPr/>
        </p:nvSpPr>
        <p:spPr bwMode="auto">
          <a:xfrm>
            <a:off x="6781800" y="3163888"/>
            <a:ext cx="2038350" cy="64611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9" tIns="45715" rIns="91429" bIns="4571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CF2A1E"/>
                </a:solidFill>
              </a:rPr>
              <a:t>E-ΔE-ToF telescope </a:t>
            </a:r>
          </a:p>
          <a:p>
            <a:pPr eaLnBrk="1" hangingPunct="1"/>
            <a:r>
              <a:rPr lang="en-US" sz="1800">
                <a:solidFill>
                  <a:srgbClr val="CF2A1E"/>
                </a:solidFill>
              </a:rPr>
              <a:t>detecting ER</a:t>
            </a:r>
          </a:p>
        </p:txBody>
      </p:sp>
      <p:sp>
        <p:nvSpPr>
          <p:cNvPr id="21516" name="Line 12"/>
          <p:cNvSpPr>
            <a:spLocks noChangeShapeType="1"/>
          </p:cNvSpPr>
          <p:nvPr/>
        </p:nvSpPr>
        <p:spPr bwMode="auto">
          <a:xfrm>
            <a:off x="2362200" y="381000"/>
            <a:ext cx="2057400" cy="2438400"/>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wrap="none" lIns="91429" tIns="45715" rIns="91429" bIns="45715" anchor="ctr"/>
          <a:lstStyle/>
          <a:p>
            <a:endParaRPr lang="en-US"/>
          </a:p>
        </p:txBody>
      </p:sp>
      <p:grpSp>
        <p:nvGrpSpPr>
          <p:cNvPr id="21517" name="Group 13"/>
          <p:cNvGrpSpPr>
            <a:grpSpLocks/>
          </p:cNvGrpSpPr>
          <p:nvPr/>
        </p:nvGrpSpPr>
        <p:grpSpPr bwMode="auto">
          <a:xfrm>
            <a:off x="1676401" y="4572001"/>
            <a:ext cx="5343525" cy="2316163"/>
            <a:chOff x="930" y="3022"/>
            <a:chExt cx="3265" cy="1298"/>
          </a:xfrm>
        </p:grpSpPr>
        <p:sp>
          <p:nvSpPr>
            <p:cNvPr id="21534" name="Rectangle 14"/>
            <p:cNvSpPr>
              <a:spLocks noChangeArrowheads="1"/>
            </p:cNvSpPr>
            <p:nvPr/>
          </p:nvSpPr>
          <p:spPr bwMode="auto">
            <a:xfrm>
              <a:off x="930" y="3022"/>
              <a:ext cx="3265" cy="129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21535" name="Group 15"/>
            <p:cNvGrpSpPr>
              <a:grpSpLocks noChangeAspect="1"/>
            </p:cNvGrpSpPr>
            <p:nvPr/>
          </p:nvGrpSpPr>
          <p:grpSpPr bwMode="auto">
            <a:xfrm>
              <a:off x="1111" y="3067"/>
              <a:ext cx="3001" cy="1175"/>
              <a:chOff x="567" y="981"/>
              <a:chExt cx="4540" cy="1779"/>
            </a:xfrm>
          </p:grpSpPr>
          <p:sp>
            <p:nvSpPr>
              <p:cNvPr id="21536" name="Arc 16"/>
              <p:cNvSpPr>
                <a:spLocks noChangeAspect="1"/>
              </p:cNvSpPr>
              <p:nvPr/>
            </p:nvSpPr>
            <p:spPr bwMode="auto">
              <a:xfrm>
                <a:off x="567" y="981"/>
                <a:ext cx="816" cy="872"/>
              </a:xfrm>
              <a:custGeom>
                <a:avLst/>
                <a:gdLst>
                  <a:gd name="T0" fmla="*/ 0 w 21600"/>
                  <a:gd name="T1" fmla="*/ 0 h 20763"/>
                  <a:gd name="T2" fmla="*/ 0 w 21600"/>
                  <a:gd name="T3" fmla="*/ 0 h 20763"/>
                  <a:gd name="T4" fmla="*/ 0 w 21600"/>
                  <a:gd name="T5" fmla="*/ 0 h 20763"/>
                  <a:gd name="T6" fmla="*/ 0 60000 65536"/>
                  <a:gd name="T7" fmla="*/ 0 60000 65536"/>
                  <a:gd name="T8" fmla="*/ 0 60000 65536"/>
                  <a:gd name="T9" fmla="*/ 0 w 21600"/>
                  <a:gd name="T10" fmla="*/ 0 h 20763"/>
                  <a:gd name="T11" fmla="*/ 21600 w 21600"/>
                  <a:gd name="T12" fmla="*/ 20763 h 20763"/>
                </a:gdLst>
                <a:ahLst/>
                <a:cxnLst>
                  <a:cxn ang="T6">
                    <a:pos x="T0" y="T1"/>
                  </a:cxn>
                  <a:cxn ang="T7">
                    <a:pos x="T2" y="T3"/>
                  </a:cxn>
                  <a:cxn ang="T8">
                    <a:pos x="T4" y="T5"/>
                  </a:cxn>
                </a:cxnLst>
                <a:rect l="T9" t="T10" r="T11" b="T12"/>
                <a:pathLst>
                  <a:path w="21600" h="20763" fill="none" extrusionOk="0">
                    <a:moveTo>
                      <a:pt x="5954" y="-1"/>
                    </a:moveTo>
                    <a:cubicBezTo>
                      <a:pt x="15216" y="2656"/>
                      <a:pt x="21600" y="11126"/>
                      <a:pt x="21600" y="20763"/>
                    </a:cubicBezTo>
                  </a:path>
                  <a:path w="21600" h="20763" stroke="0" extrusionOk="0">
                    <a:moveTo>
                      <a:pt x="5954" y="-1"/>
                    </a:moveTo>
                    <a:cubicBezTo>
                      <a:pt x="15216" y="2656"/>
                      <a:pt x="21600" y="11126"/>
                      <a:pt x="21600" y="20763"/>
                    </a:cubicBezTo>
                    <a:lnTo>
                      <a:pt x="0" y="20763"/>
                    </a:lnTo>
                    <a:lnTo>
                      <a:pt x="5954" y="-1"/>
                    </a:lnTo>
                    <a:close/>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1537" name="Arc 17"/>
              <p:cNvSpPr>
                <a:spLocks noChangeAspect="1"/>
              </p:cNvSpPr>
              <p:nvPr/>
            </p:nvSpPr>
            <p:spPr bwMode="auto">
              <a:xfrm flipV="1">
                <a:off x="567" y="1888"/>
                <a:ext cx="816" cy="872"/>
              </a:xfrm>
              <a:custGeom>
                <a:avLst/>
                <a:gdLst>
                  <a:gd name="T0" fmla="*/ 0 w 21600"/>
                  <a:gd name="T1" fmla="*/ 0 h 20763"/>
                  <a:gd name="T2" fmla="*/ 0 w 21600"/>
                  <a:gd name="T3" fmla="*/ 0 h 20763"/>
                  <a:gd name="T4" fmla="*/ 0 w 21600"/>
                  <a:gd name="T5" fmla="*/ 0 h 20763"/>
                  <a:gd name="T6" fmla="*/ 0 60000 65536"/>
                  <a:gd name="T7" fmla="*/ 0 60000 65536"/>
                  <a:gd name="T8" fmla="*/ 0 60000 65536"/>
                  <a:gd name="T9" fmla="*/ 0 w 21600"/>
                  <a:gd name="T10" fmla="*/ 0 h 20763"/>
                  <a:gd name="T11" fmla="*/ 21600 w 21600"/>
                  <a:gd name="T12" fmla="*/ 20763 h 20763"/>
                </a:gdLst>
                <a:ahLst/>
                <a:cxnLst>
                  <a:cxn ang="T6">
                    <a:pos x="T0" y="T1"/>
                  </a:cxn>
                  <a:cxn ang="T7">
                    <a:pos x="T2" y="T3"/>
                  </a:cxn>
                  <a:cxn ang="T8">
                    <a:pos x="T4" y="T5"/>
                  </a:cxn>
                </a:cxnLst>
                <a:rect l="T9" t="T10" r="T11" b="T12"/>
                <a:pathLst>
                  <a:path w="21600" h="20763" fill="none" extrusionOk="0">
                    <a:moveTo>
                      <a:pt x="5954" y="-1"/>
                    </a:moveTo>
                    <a:cubicBezTo>
                      <a:pt x="15216" y="2656"/>
                      <a:pt x="21600" y="11126"/>
                      <a:pt x="21600" y="20763"/>
                    </a:cubicBezTo>
                  </a:path>
                  <a:path w="21600" h="20763" stroke="0" extrusionOk="0">
                    <a:moveTo>
                      <a:pt x="5954" y="-1"/>
                    </a:moveTo>
                    <a:cubicBezTo>
                      <a:pt x="15216" y="2656"/>
                      <a:pt x="21600" y="11126"/>
                      <a:pt x="21600" y="20763"/>
                    </a:cubicBezTo>
                    <a:lnTo>
                      <a:pt x="0" y="20763"/>
                    </a:lnTo>
                    <a:lnTo>
                      <a:pt x="5954" y="-1"/>
                    </a:lnTo>
                    <a:close/>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1538" name="Line 18"/>
              <p:cNvSpPr>
                <a:spLocks noChangeAspect="1" noChangeShapeType="1"/>
              </p:cNvSpPr>
              <p:nvPr/>
            </p:nvSpPr>
            <p:spPr bwMode="auto">
              <a:xfrm>
                <a:off x="657" y="1752"/>
                <a:ext cx="0" cy="136"/>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21539" name="Group 19"/>
              <p:cNvGrpSpPr>
                <a:grpSpLocks noChangeAspect="1"/>
              </p:cNvGrpSpPr>
              <p:nvPr/>
            </p:nvGrpSpPr>
            <p:grpSpPr bwMode="auto">
              <a:xfrm>
                <a:off x="651" y="1229"/>
                <a:ext cx="4456" cy="1090"/>
                <a:chOff x="651" y="1229"/>
                <a:chExt cx="4456" cy="1090"/>
              </a:xfrm>
            </p:grpSpPr>
            <p:sp>
              <p:nvSpPr>
                <p:cNvPr id="21541" name="Rectangle 20"/>
                <p:cNvSpPr>
                  <a:spLocks noChangeAspect="1" noChangeArrowheads="1"/>
                </p:cNvSpPr>
                <p:nvPr/>
              </p:nvSpPr>
              <p:spPr bwMode="auto">
                <a:xfrm>
                  <a:off x="1383" y="1706"/>
                  <a:ext cx="408" cy="31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1542" name="Rectangle 21"/>
                <p:cNvSpPr>
                  <a:spLocks noChangeAspect="1" noChangeArrowheads="1"/>
                </p:cNvSpPr>
                <p:nvPr/>
              </p:nvSpPr>
              <p:spPr bwMode="auto">
                <a:xfrm rot="-480000">
                  <a:off x="1719" y="1368"/>
                  <a:ext cx="1995" cy="816"/>
                </a:xfrm>
                <a:prstGeom prst="rect">
                  <a:avLst/>
                </a:prstGeom>
                <a:solidFill>
                  <a:schemeClr val="bg1"/>
                </a:solidFill>
                <a:ln w="9525">
                  <a:solidFill>
                    <a:schemeClr val="tx1"/>
                  </a:solidFill>
                  <a:miter lim="800000"/>
                  <a:headEnd/>
                  <a:tailEnd/>
                </a:ln>
              </p:spPr>
              <p:txBody>
                <a:bodyPr wrap="none" anchor="ctr"/>
                <a:lstStyle/>
                <a:p>
                  <a:endParaRPr lang="en-US"/>
                </a:p>
              </p:txBody>
            </p:sp>
            <p:grpSp>
              <p:nvGrpSpPr>
                <p:cNvPr id="21543" name="Group 22"/>
                <p:cNvGrpSpPr>
                  <a:grpSpLocks noChangeAspect="1"/>
                </p:cNvGrpSpPr>
                <p:nvPr/>
              </p:nvGrpSpPr>
              <p:grpSpPr bwMode="auto">
                <a:xfrm rot="-480000">
                  <a:off x="2082" y="1734"/>
                  <a:ext cx="567" cy="136"/>
                  <a:chOff x="1882" y="1790"/>
                  <a:chExt cx="567" cy="136"/>
                </a:xfrm>
              </p:grpSpPr>
              <p:sp>
                <p:nvSpPr>
                  <p:cNvPr id="21568" name="Line 23"/>
                  <p:cNvSpPr>
                    <a:spLocks noChangeAspect="1" noChangeShapeType="1"/>
                  </p:cNvSpPr>
                  <p:nvPr/>
                </p:nvSpPr>
                <p:spPr bwMode="auto">
                  <a:xfrm>
                    <a:off x="1882" y="1790"/>
                    <a:ext cx="567" cy="0"/>
                  </a:xfrm>
                  <a:prstGeom prst="line">
                    <a:avLst/>
                  </a:prstGeom>
                  <a:noFill/>
                  <a:ln w="28575">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1569" name="Line 24"/>
                  <p:cNvSpPr>
                    <a:spLocks noChangeAspect="1" noChangeShapeType="1"/>
                  </p:cNvSpPr>
                  <p:nvPr/>
                </p:nvSpPr>
                <p:spPr bwMode="auto">
                  <a:xfrm>
                    <a:off x="1882" y="1926"/>
                    <a:ext cx="567" cy="0"/>
                  </a:xfrm>
                  <a:prstGeom prst="line">
                    <a:avLst/>
                  </a:prstGeom>
                  <a:noFill/>
                  <a:ln w="28575">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21544" name="Group 27"/>
                <p:cNvGrpSpPr>
                  <a:grpSpLocks noChangeAspect="1"/>
                </p:cNvGrpSpPr>
                <p:nvPr/>
              </p:nvGrpSpPr>
              <p:grpSpPr bwMode="auto">
                <a:xfrm rot="-480000">
                  <a:off x="2807" y="1678"/>
                  <a:ext cx="567" cy="136"/>
                  <a:chOff x="1882" y="1790"/>
                  <a:chExt cx="567" cy="136"/>
                </a:xfrm>
              </p:grpSpPr>
              <p:sp>
                <p:nvSpPr>
                  <p:cNvPr id="21566" name="Line 26"/>
                  <p:cNvSpPr>
                    <a:spLocks noChangeAspect="1" noChangeShapeType="1"/>
                  </p:cNvSpPr>
                  <p:nvPr/>
                </p:nvSpPr>
                <p:spPr bwMode="auto">
                  <a:xfrm>
                    <a:off x="1882" y="1790"/>
                    <a:ext cx="567" cy="0"/>
                  </a:xfrm>
                  <a:prstGeom prst="line">
                    <a:avLst/>
                  </a:prstGeom>
                  <a:noFill/>
                  <a:ln w="28575">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1567" name="Line 27"/>
                  <p:cNvSpPr>
                    <a:spLocks noChangeAspect="1" noChangeShapeType="1"/>
                  </p:cNvSpPr>
                  <p:nvPr/>
                </p:nvSpPr>
                <p:spPr bwMode="auto">
                  <a:xfrm>
                    <a:off x="1882" y="1926"/>
                    <a:ext cx="567" cy="0"/>
                  </a:xfrm>
                  <a:prstGeom prst="line">
                    <a:avLst/>
                  </a:prstGeom>
                  <a:noFill/>
                  <a:ln w="28575">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21545" name="Group 28"/>
                <p:cNvGrpSpPr>
                  <a:grpSpLocks noChangeAspect="1"/>
                </p:cNvGrpSpPr>
                <p:nvPr/>
              </p:nvGrpSpPr>
              <p:grpSpPr bwMode="auto">
                <a:xfrm rot="-480000">
                  <a:off x="1733" y="1276"/>
                  <a:ext cx="0" cy="680"/>
                  <a:chOff x="1565" y="1298"/>
                  <a:chExt cx="0" cy="680"/>
                </a:xfrm>
              </p:grpSpPr>
              <p:sp>
                <p:nvSpPr>
                  <p:cNvPr id="21564" name="Line 29"/>
                  <p:cNvSpPr>
                    <a:spLocks noChangeAspect="1" noChangeShapeType="1"/>
                  </p:cNvSpPr>
                  <p:nvPr/>
                </p:nvSpPr>
                <p:spPr bwMode="auto">
                  <a:xfrm>
                    <a:off x="1565" y="1298"/>
                    <a:ext cx="0" cy="68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1565" name="Line 30"/>
                  <p:cNvSpPr>
                    <a:spLocks noChangeAspect="1" noChangeShapeType="1"/>
                  </p:cNvSpPr>
                  <p:nvPr/>
                </p:nvSpPr>
                <p:spPr bwMode="auto">
                  <a:xfrm>
                    <a:off x="1565" y="1797"/>
                    <a:ext cx="0" cy="91"/>
                  </a:xfrm>
                  <a:prstGeom prst="line">
                    <a:avLst/>
                  </a:prstGeom>
                  <a:noFill/>
                  <a:ln w="28575">
                    <a:solidFill>
                      <a:schemeClr val="bg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21546" name="Rectangle 31"/>
                <p:cNvSpPr>
                  <a:spLocks noChangeAspect="1" noChangeArrowheads="1"/>
                </p:cNvSpPr>
                <p:nvPr/>
              </p:nvSpPr>
              <p:spPr bwMode="auto">
                <a:xfrm rot="-480000">
                  <a:off x="3701" y="1448"/>
                  <a:ext cx="1406" cy="22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1547" name="Group 32"/>
                <p:cNvGrpSpPr>
                  <a:grpSpLocks noChangeAspect="1"/>
                </p:cNvGrpSpPr>
                <p:nvPr/>
              </p:nvGrpSpPr>
              <p:grpSpPr bwMode="auto">
                <a:xfrm rot="-480000">
                  <a:off x="3752" y="1527"/>
                  <a:ext cx="181" cy="227"/>
                  <a:chOff x="2699" y="3022"/>
                  <a:chExt cx="181" cy="227"/>
                </a:xfrm>
              </p:grpSpPr>
              <p:sp>
                <p:nvSpPr>
                  <p:cNvPr id="21560" name="Rectangle 33"/>
                  <p:cNvSpPr>
                    <a:spLocks noChangeAspect="1" noChangeArrowheads="1"/>
                  </p:cNvSpPr>
                  <p:nvPr/>
                </p:nvSpPr>
                <p:spPr bwMode="auto">
                  <a:xfrm>
                    <a:off x="2699" y="3022"/>
                    <a:ext cx="181" cy="227"/>
                  </a:xfrm>
                  <a:prstGeom prst="rect">
                    <a:avLst/>
                  </a:prstGeom>
                  <a:noFill/>
                  <a:ln w="9525" cap="rnd">
                    <a:solidFill>
                      <a:schemeClr val="tx1"/>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1561" name="Group 34"/>
                  <p:cNvGrpSpPr>
                    <a:grpSpLocks noChangeAspect="1"/>
                  </p:cNvGrpSpPr>
                  <p:nvPr/>
                </p:nvGrpSpPr>
                <p:grpSpPr bwMode="auto">
                  <a:xfrm>
                    <a:off x="2745" y="3059"/>
                    <a:ext cx="91" cy="135"/>
                    <a:chOff x="2925" y="2614"/>
                    <a:chExt cx="91" cy="317"/>
                  </a:xfrm>
                </p:grpSpPr>
                <p:sp>
                  <p:nvSpPr>
                    <p:cNvPr id="21562" name="AutoShape 35"/>
                    <p:cNvSpPr>
                      <a:spLocks noChangeAspect="1" noChangeArrowheads="1"/>
                    </p:cNvSpPr>
                    <p:nvPr/>
                  </p:nvSpPr>
                  <p:spPr bwMode="auto">
                    <a:xfrm>
                      <a:off x="2925" y="2795"/>
                      <a:ext cx="91" cy="136"/>
                    </a:xfrm>
                    <a:prstGeom prst="rtTriangle">
                      <a:avLst/>
                    </a:prstGeom>
                    <a:solidFill>
                      <a:schemeClr val="accent1"/>
                    </a:solidFill>
                    <a:ln w="9525">
                      <a:solidFill>
                        <a:schemeClr val="tx1"/>
                      </a:solidFill>
                      <a:miter lim="800000"/>
                      <a:headEnd/>
                      <a:tailEnd/>
                    </a:ln>
                  </p:spPr>
                  <p:txBody>
                    <a:bodyPr wrap="none" anchor="ctr"/>
                    <a:lstStyle/>
                    <a:p>
                      <a:endParaRPr lang="en-US"/>
                    </a:p>
                  </p:txBody>
                </p:sp>
                <p:sp>
                  <p:nvSpPr>
                    <p:cNvPr id="21563" name="AutoShape 36"/>
                    <p:cNvSpPr>
                      <a:spLocks noChangeAspect="1" noChangeArrowheads="1"/>
                    </p:cNvSpPr>
                    <p:nvPr/>
                  </p:nvSpPr>
                  <p:spPr bwMode="auto">
                    <a:xfrm flipV="1">
                      <a:off x="2925" y="2614"/>
                      <a:ext cx="91" cy="136"/>
                    </a:xfrm>
                    <a:prstGeom prst="rtTriangle">
                      <a:avLst/>
                    </a:prstGeom>
                    <a:solidFill>
                      <a:schemeClr val="accent1"/>
                    </a:solidFill>
                    <a:ln w="9525">
                      <a:solidFill>
                        <a:schemeClr val="tx1"/>
                      </a:solidFill>
                      <a:miter lim="800000"/>
                      <a:headEnd/>
                      <a:tailEnd/>
                    </a:ln>
                  </p:spPr>
                  <p:txBody>
                    <a:bodyPr wrap="none" anchor="ctr"/>
                    <a:lstStyle/>
                    <a:p>
                      <a:endParaRPr lang="en-US"/>
                    </a:p>
                  </p:txBody>
                </p:sp>
              </p:grpSp>
            </p:grpSp>
            <p:grpSp>
              <p:nvGrpSpPr>
                <p:cNvPr id="21548" name="Group 37"/>
                <p:cNvGrpSpPr>
                  <a:grpSpLocks noChangeAspect="1"/>
                </p:cNvGrpSpPr>
                <p:nvPr/>
              </p:nvGrpSpPr>
              <p:grpSpPr bwMode="auto">
                <a:xfrm rot="-480000">
                  <a:off x="4066" y="1428"/>
                  <a:ext cx="318" cy="317"/>
                  <a:chOff x="2744" y="3067"/>
                  <a:chExt cx="318" cy="317"/>
                </a:xfrm>
              </p:grpSpPr>
              <p:sp>
                <p:nvSpPr>
                  <p:cNvPr id="21558" name="Oval 38"/>
                  <p:cNvSpPr>
                    <a:spLocks noChangeAspect="1" noChangeArrowheads="1"/>
                  </p:cNvSpPr>
                  <p:nvPr/>
                </p:nvSpPr>
                <p:spPr bwMode="auto">
                  <a:xfrm>
                    <a:off x="2744" y="3067"/>
                    <a:ext cx="318" cy="317"/>
                  </a:xfrm>
                  <a:prstGeom prst="ellipse">
                    <a:avLst/>
                  </a:prstGeom>
                  <a:solidFill>
                    <a:schemeClr val="bg1"/>
                  </a:solidFill>
                  <a:ln w="9525">
                    <a:solidFill>
                      <a:schemeClr val="tx1"/>
                    </a:solidFill>
                    <a:round/>
                    <a:headEnd/>
                    <a:tailEnd/>
                  </a:ln>
                </p:spPr>
                <p:txBody>
                  <a:bodyPr wrap="none" anchor="ctr"/>
                  <a:lstStyle/>
                  <a:p>
                    <a:endParaRPr lang="en-US"/>
                  </a:p>
                </p:txBody>
              </p:sp>
              <p:sp>
                <p:nvSpPr>
                  <p:cNvPr id="21559" name="AutoShape 39"/>
                  <p:cNvSpPr>
                    <a:spLocks noChangeAspect="1" noChangeArrowheads="1"/>
                  </p:cNvSpPr>
                  <p:nvPr/>
                </p:nvSpPr>
                <p:spPr bwMode="auto">
                  <a:xfrm>
                    <a:off x="2835" y="3112"/>
                    <a:ext cx="181" cy="182"/>
                  </a:xfrm>
                  <a:prstGeom prst="rtTriangle">
                    <a:avLst/>
                  </a:prstGeom>
                  <a:solidFill>
                    <a:schemeClr val="accent1"/>
                  </a:solidFill>
                  <a:ln w="9525">
                    <a:solidFill>
                      <a:schemeClr val="tx1"/>
                    </a:solidFill>
                    <a:miter lim="800000"/>
                    <a:headEnd/>
                    <a:tailEnd/>
                  </a:ln>
                </p:spPr>
                <p:txBody>
                  <a:bodyPr wrap="none" anchor="ctr"/>
                  <a:lstStyle/>
                  <a:p>
                    <a:endParaRPr lang="en-US"/>
                  </a:p>
                </p:txBody>
              </p:sp>
            </p:grpSp>
            <p:sp>
              <p:nvSpPr>
                <p:cNvPr id="21549" name="Rectangle 40"/>
                <p:cNvSpPr>
                  <a:spLocks noChangeAspect="1" noChangeArrowheads="1"/>
                </p:cNvSpPr>
                <p:nvPr/>
              </p:nvSpPr>
              <p:spPr bwMode="auto">
                <a:xfrm rot="-480000">
                  <a:off x="5056" y="1398"/>
                  <a:ext cx="46" cy="136"/>
                </a:xfrm>
                <a:prstGeom prst="rect">
                  <a:avLst/>
                </a:prstGeom>
                <a:solidFill>
                  <a:srgbClr val="FFCC00"/>
                </a:solidFill>
                <a:ln w="9525">
                  <a:solidFill>
                    <a:schemeClr val="tx1"/>
                  </a:solidFill>
                  <a:miter lim="800000"/>
                  <a:headEnd/>
                  <a:tailEnd/>
                </a:ln>
              </p:spPr>
              <p:txBody>
                <a:bodyPr wrap="none" anchor="ctr"/>
                <a:lstStyle/>
                <a:p>
                  <a:endParaRPr lang="en-US"/>
                </a:p>
              </p:txBody>
            </p:sp>
            <p:sp>
              <p:nvSpPr>
                <p:cNvPr id="21550" name="Freeform 41"/>
                <p:cNvSpPr>
                  <a:spLocks noChangeAspect="1"/>
                </p:cNvSpPr>
                <p:nvPr/>
              </p:nvSpPr>
              <p:spPr bwMode="auto">
                <a:xfrm rot="-480000">
                  <a:off x="651" y="1521"/>
                  <a:ext cx="4407" cy="255"/>
                </a:xfrm>
                <a:custGeom>
                  <a:avLst/>
                  <a:gdLst>
                    <a:gd name="T0" fmla="*/ 4407 w 4407"/>
                    <a:gd name="T1" fmla="*/ 252 h 255"/>
                    <a:gd name="T2" fmla="*/ 2736 w 4407"/>
                    <a:gd name="T3" fmla="*/ 255 h 255"/>
                    <a:gd name="T4" fmla="*/ 2331 w 4407"/>
                    <a:gd name="T5" fmla="*/ 249 h 255"/>
                    <a:gd name="T6" fmla="*/ 1770 w 4407"/>
                    <a:gd name="T7" fmla="*/ 216 h 255"/>
                    <a:gd name="T8" fmla="*/ 1395 w 4407"/>
                    <a:gd name="T9" fmla="*/ 183 h 255"/>
                    <a:gd name="T10" fmla="*/ 954 w 4407"/>
                    <a:gd name="T11" fmla="*/ 132 h 255"/>
                    <a:gd name="T12" fmla="*/ 0 w 4407"/>
                    <a:gd name="T13" fmla="*/ 0 h 255"/>
                    <a:gd name="T14" fmla="*/ 0 60000 65536"/>
                    <a:gd name="T15" fmla="*/ 0 60000 65536"/>
                    <a:gd name="T16" fmla="*/ 0 60000 65536"/>
                    <a:gd name="T17" fmla="*/ 0 60000 65536"/>
                    <a:gd name="T18" fmla="*/ 0 60000 65536"/>
                    <a:gd name="T19" fmla="*/ 0 60000 65536"/>
                    <a:gd name="T20" fmla="*/ 0 60000 65536"/>
                    <a:gd name="T21" fmla="*/ 0 w 4407"/>
                    <a:gd name="T22" fmla="*/ 0 h 255"/>
                    <a:gd name="T23" fmla="*/ 4407 w 4407"/>
                    <a:gd name="T24" fmla="*/ 255 h 2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07" h="255">
                      <a:moveTo>
                        <a:pt x="4407" y="252"/>
                      </a:moveTo>
                      <a:cubicBezTo>
                        <a:pt x="4129" y="252"/>
                        <a:pt x="3082" y="255"/>
                        <a:pt x="2736" y="255"/>
                      </a:cubicBezTo>
                      <a:cubicBezTo>
                        <a:pt x="2390" y="255"/>
                        <a:pt x="2492" y="255"/>
                        <a:pt x="2331" y="249"/>
                      </a:cubicBezTo>
                      <a:cubicBezTo>
                        <a:pt x="2170" y="243"/>
                        <a:pt x="1926" y="227"/>
                        <a:pt x="1770" y="216"/>
                      </a:cubicBezTo>
                      <a:cubicBezTo>
                        <a:pt x="1614" y="205"/>
                        <a:pt x="1531" y="197"/>
                        <a:pt x="1395" y="183"/>
                      </a:cubicBezTo>
                      <a:cubicBezTo>
                        <a:pt x="1259" y="169"/>
                        <a:pt x="1186" y="162"/>
                        <a:pt x="954" y="132"/>
                      </a:cubicBezTo>
                      <a:cubicBezTo>
                        <a:pt x="722" y="102"/>
                        <a:pt x="199" y="27"/>
                        <a:pt x="0" y="0"/>
                      </a:cubicBezTo>
                    </a:path>
                  </a:pathLst>
                </a:custGeom>
                <a:noFill/>
                <a:ln w="9525">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1551" name="Freeform 42"/>
                <p:cNvSpPr>
                  <a:spLocks noChangeAspect="1"/>
                </p:cNvSpPr>
                <p:nvPr/>
              </p:nvSpPr>
              <p:spPr bwMode="auto">
                <a:xfrm rot="-480000">
                  <a:off x="669" y="1615"/>
                  <a:ext cx="3133" cy="296"/>
                </a:xfrm>
                <a:custGeom>
                  <a:avLst/>
                  <a:gdLst>
                    <a:gd name="T0" fmla="*/ 3133 w 3133"/>
                    <a:gd name="T1" fmla="*/ 296 h 296"/>
                    <a:gd name="T2" fmla="*/ 2719 w 3133"/>
                    <a:gd name="T3" fmla="*/ 284 h 296"/>
                    <a:gd name="T4" fmla="*/ 2311 w 3133"/>
                    <a:gd name="T5" fmla="*/ 263 h 296"/>
                    <a:gd name="T6" fmla="*/ 1795 w 3133"/>
                    <a:gd name="T7" fmla="*/ 218 h 296"/>
                    <a:gd name="T8" fmla="*/ 1395 w 3133"/>
                    <a:gd name="T9" fmla="*/ 183 h 296"/>
                    <a:gd name="T10" fmla="*/ 954 w 3133"/>
                    <a:gd name="T11" fmla="*/ 132 h 296"/>
                    <a:gd name="T12" fmla="*/ 0 w 3133"/>
                    <a:gd name="T13" fmla="*/ 0 h 296"/>
                    <a:gd name="T14" fmla="*/ 0 60000 65536"/>
                    <a:gd name="T15" fmla="*/ 0 60000 65536"/>
                    <a:gd name="T16" fmla="*/ 0 60000 65536"/>
                    <a:gd name="T17" fmla="*/ 0 60000 65536"/>
                    <a:gd name="T18" fmla="*/ 0 60000 65536"/>
                    <a:gd name="T19" fmla="*/ 0 60000 65536"/>
                    <a:gd name="T20" fmla="*/ 0 60000 65536"/>
                    <a:gd name="T21" fmla="*/ 0 w 3133"/>
                    <a:gd name="T22" fmla="*/ 0 h 296"/>
                    <a:gd name="T23" fmla="*/ 3133 w 3133"/>
                    <a:gd name="T24" fmla="*/ 296 h 2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33" h="296">
                      <a:moveTo>
                        <a:pt x="3133" y="296"/>
                      </a:moveTo>
                      <a:cubicBezTo>
                        <a:pt x="3065" y="294"/>
                        <a:pt x="2856" y="290"/>
                        <a:pt x="2719" y="284"/>
                      </a:cubicBezTo>
                      <a:cubicBezTo>
                        <a:pt x="2582" y="278"/>
                        <a:pt x="2465" y="274"/>
                        <a:pt x="2311" y="263"/>
                      </a:cubicBezTo>
                      <a:cubicBezTo>
                        <a:pt x="2157" y="252"/>
                        <a:pt x="1948" y="231"/>
                        <a:pt x="1795" y="218"/>
                      </a:cubicBezTo>
                      <a:cubicBezTo>
                        <a:pt x="1642" y="205"/>
                        <a:pt x="1535" y="197"/>
                        <a:pt x="1395" y="183"/>
                      </a:cubicBezTo>
                      <a:cubicBezTo>
                        <a:pt x="1255" y="169"/>
                        <a:pt x="1186" y="162"/>
                        <a:pt x="954" y="132"/>
                      </a:cubicBezTo>
                      <a:cubicBezTo>
                        <a:pt x="722" y="102"/>
                        <a:pt x="199" y="27"/>
                        <a:pt x="0" y="0"/>
                      </a:cubicBezTo>
                    </a:path>
                  </a:pathLst>
                </a:custGeom>
                <a:noFill/>
                <a:ln w="9525">
                  <a:solidFill>
                    <a:srgbClr val="0099FF"/>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6" name="Rectangle 43"/>
                <p:cNvSpPr>
                  <a:spLocks noChangeAspect="1" noChangeArrowheads="1"/>
                </p:cNvSpPr>
                <p:nvPr/>
              </p:nvSpPr>
              <p:spPr bwMode="auto">
                <a:xfrm rot="21120000">
                  <a:off x="2315" y="1330"/>
                  <a:ext cx="25" cy="407"/>
                </a:xfrm>
                <a:prstGeom prst="rect">
                  <a:avLst/>
                </a:prstGeom>
                <a:gradFill rotWithShape="1">
                  <a:gsLst>
                    <a:gs pos="0">
                      <a:schemeClr val="accent1">
                        <a:gamma/>
                        <a:shade val="46275"/>
                        <a:invGamma/>
                      </a:schemeClr>
                    </a:gs>
                    <a:gs pos="100000">
                      <a:schemeClr val="accent1"/>
                    </a:gs>
                  </a:gsLst>
                  <a:lin ang="0" scaled="1"/>
                </a:gradFill>
                <a:ln w="3175">
                  <a:solidFill>
                    <a:schemeClr val="tx1"/>
                  </a:solidFill>
                  <a:miter lim="800000"/>
                  <a:headEnd/>
                  <a:tailEnd/>
                </a:ln>
                <a:effectLst/>
              </p:spPr>
              <p:txBody>
                <a:bodyPr wrap="none" anchor="ctr"/>
                <a:lstStyle/>
                <a:p>
                  <a:pPr>
                    <a:defRPr/>
                  </a:pPr>
                  <a:endParaRPr lang="en-US">
                    <a:latin typeface="+mn-lt"/>
                    <a:ea typeface="ＭＳ Ｐゴシック" charset="-128"/>
                    <a:cs typeface="ＭＳ Ｐゴシック" charset="-128"/>
                  </a:endParaRPr>
                </a:p>
              </p:txBody>
            </p:sp>
            <p:sp>
              <p:nvSpPr>
                <p:cNvPr id="37" name="Rectangle 44"/>
                <p:cNvSpPr>
                  <a:spLocks noChangeAspect="1" noChangeArrowheads="1"/>
                </p:cNvSpPr>
                <p:nvPr/>
              </p:nvSpPr>
              <p:spPr bwMode="auto">
                <a:xfrm rot="21120000">
                  <a:off x="2395" y="1869"/>
                  <a:ext cx="23" cy="450"/>
                </a:xfrm>
                <a:prstGeom prst="rect">
                  <a:avLst/>
                </a:prstGeom>
                <a:gradFill rotWithShape="1">
                  <a:gsLst>
                    <a:gs pos="0">
                      <a:schemeClr val="accent1">
                        <a:gamma/>
                        <a:shade val="46275"/>
                        <a:invGamma/>
                      </a:schemeClr>
                    </a:gs>
                    <a:gs pos="100000">
                      <a:schemeClr val="accent1"/>
                    </a:gs>
                  </a:gsLst>
                  <a:lin ang="0" scaled="1"/>
                </a:gradFill>
                <a:ln w="3175">
                  <a:solidFill>
                    <a:schemeClr val="tx1"/>
                  </a:solidFill>
                  <a:miter lim="800000"/>
                  <a:headEnd/>
                  <a:tailEnd/>
                </a:ln>
                <a:effectLst/>
              </p:spPr>
              <p:txBody>
                <a:bodyPr wrap="none" anchor="ctr"/>
                <a:lstStyle/>
                <a:p>
                  <a:pPr>
                    <a:defRPr/>
                  </a:pPr>
                  <a:endParaRPr lang="en-US">
                    <a:latin typeface="+mn-lt"/>
                    <a:ea typeface="ＭＳ Ｐゴシック" charset="-128"/>
                    <a:cs typeface="ＭＳ Ｐゴシック" charset="-128"/>
                  </a:endParaRPr>
                </a:p>
              </p:txBody>
            </p:sp>
            <p:sp>
              <p:nvSpPr>
                <p:cNvPr id="38" name="Rectangle 45"/>
                <p:cNvSpPr>
                  <a:spLocks noChangeAspect="1" noChangeArrowheads="1"/>
                </p:cNvSpPr>
                <p:nvPr/>
              </p:nvSpPr>
              <p:spPr bwMode="auto">
                <a:xfrm rot="21120000">
                  <a:off x="3037" y="1229"/>
                  <a:ext cx="25" cy="450"/>
                </a:xfrm>
                <a:prstGeom prst="rect">
                  <a:avLst/>
                </a:prstGeom>
                <a:gradFill rotWithShape="1">
                  <a:gsLst>
                    <a:gs pos="0">
                      <a:schemeClr val="accent1">
                        <a:gamma/>
                        <a:shade val="46275"/>
                        <a:invGamma/>
                      </a:schemeClr>
                    </a:gs>
                    <a:gs pos="100000">
                      <a:schemeClr val="accent1"/>
                    </a:gs>
                  </a:gsLst>
                  <a:lin ang="0" scaled="1"/>
                </a:gradFill>
                <a:ln w="3175">
                  <a:solidFill>
                    <a:schemeClr val="tx1"/>
                  </a:solidFill>
                  <a:miter lim="800000"/>
                  <a:headEnd/>
                  <a:tailEnd/>
                </a:ln>
                <a:effectLst/>
              </p:spPr>
              <p:txBody>
                <a:bodyPr wrap="none" anchor="ctr"/>
                <a:lstStyle/>
                <a:p>
                  <a:pPr>
                    <a:defRPr/>
                  </a:pPr>
                  <a:endParaRPr lang="en-US">
                    <a:latin typeface="+mn-lt"/>
                    <a:ea typeface="ＭＳ Ｐゴシック" charset="-128"/>
                    <a:cs typeface="ＭＳ Ｐゴシック" charset="-128"/>
                  </a:endParaRPr>
                </a:p>
              </p:txBody>
            </p:sp>
            <p:sp>
              <p:nvSpPr>
                <p:cNvPr id="39" name="Rectangle 46"/>
                <p:cNvSpPr>
                  <a:spLocks noChangeAspect="1" noChangeArrowheads="1"/>
                </p:cNvSpPr>
                <p:nvPr/>
              </p:nvSpPr>
              <p:spPr bwMode="auto">
                <a:xfrm rot="21120000">
                  <a:off x="3115" y="1811"/>
                  <a:ext cx="26" cy="397"/>
                </a:xfrm>
                <a:prstGeom prst="rect">
                  <a:avLst/>
                </a:prstGeom>
                <a:gradFill rotWithShape="1">
                  <a:gsLst>
                    <a:gs pos="0">
                      <a:schemeClr val="accent1">
                        <a:gamma/>
                        <a:shade val="46275"/>
                        <a:invGamma/>
                      </a:schemeClr>
                    </a:gs>
                    <a:gs pos="100000">
                      <a:schemeClr val="accent1"/>
                    </a:gs>
                  </a:gsLst>
                  <a:lin ang="0" scaled="1"/>
                </a:gradFill>
                <a:ln w="3175">
                  <a:solidFill>
                    <a:schemeClr val="tx1"/>
                  </a:solidFill>
                  <a:miter lim="800000"/>
                  <a:headEnd/>
                  <a:tailEnd/>
                </a:ln>
                <a:effectLst/>
              </p:spPr>
              <p:txBody>
                <a:bodyPr wrap="none" anchor="ctr"/>
                <a:lstStyle/>
                <a:p>
                  <a:pPr>
                    <a:defRPr/>
                  </a:pPr>
                  <a:endParaRPr lang="en-US">
                    <a:latin typeface="+mn-lt"/>
                    <a:ea typeface="ＭＳ Ｐゴシック" charset="-128"/>
                    <a:cs typeface="ＭＳ Ｐゴシック" charset="-128"/>
                  </a:endParaRPr>
                </a:p>
              </p:txBody>
            </p:sp>
            <p:sp>
              <p:nvSpPr>
                <p:cNvPr id="21556" name="Line 47"/>
                <p:cNvSpPr>
                  <a:spLocks noChangeAspect="1" noChangeShapeType="1"/>
                </p:cNvSpPr>
                <p:nvPr/>
              </p:nvSpPr>
              <p:spPr bwMode="auto">
                <a:xfrm>
                  <a:off x="1701" y="1706"/>
                  <a:ext cx="45" cy="318"/>
                </a:xfrm>
                <a:prstGeom prst="line">
                  <a:avLst/>
                </a:prstGeom>
                <a:noFill/>
                <a:ln w="28575">
                  <a:solidFill>
                    <a:schemeClr val="bg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1557" name="Freeform 48"/>
                <p:cNvSpPr>
                  <a:spLocks noChangeAspect="1"/>
                </p:cNvSpPr>
                <p:nvPr/>
              </p:nvSpPr>
              <p:spPr bwMode="auto">
                <a:xfrm>
                  <a:off x="3696" y="1570"/>
                  <a:ext cx="18" cy="182"/>
                </a:xfrm>
                <a:custGeom>
                  <a:avLst/>
                  <a:gdLst>
                    <a:gd name="T0" fmla="*/ 0 w 18"/>
                    <a:gd name="T1" fmla="*/ 0 h 182"/>
                    <a:gd name="T2" fmla="*/ 18 w 18"/>
                    <a:gd name="T3" fmla="*/ 182 h 182"/>
                    <a:gd name="T4" fmla="*/ 0 60000 65536"/>
                    <a:gd name="T5" fmla="*/ 0 60000 65536"/>
                    <a:gd name="T6" fmla="*/ 0 w 18"/>
                    <a:gd name="T7" fmla="*/ 0 h 182"/>
                    <a:gd name="T8" fmla="*/ 18 w 18"/>
                    <a:gd name="T9" fmla="*/ 182 h 182"/>
                  </a:gdLst>
                  <a:ahLst/>
                  <a:cxnLst>
                    <a:cxn ang="T4">
                      <a:pos x="T0" y="T1"/>
                    </a:cxn>
                    <a:cxn ang="T5">
                      <a:pos x="T2" y="T3"/>
                    </a:cxn>
                  </a:cxnLst>
                  <a:rect l="T6" t="T7" r="T8" b="T9"/>
                  <a:pathLst>
                    <a:path w="18" h="182">
                      <a:moveTo>
                        <a:pt x="0" y="0"/>
                      </a:moveTo>
                      <a:lnTo>
                        <a:pt x="18" y="182"/>
                      </a:lnTo>
                    </a:path>
                  </a:pathLst>
                </a:custGeom>
                <a:solidFill>
                  <a:schemeClr val="bg1"/>
                </a:solidFill>
                <a:ln w="28575">
                  <a:solidFill>
                    <a:schemeClr val="bg1"/>
                  </a:solidFill>
                  <a:round/>
                  <a:headEnd/>
                  <a:tailEnd/>
                </a:ln>
              </p:spPr>
              <p:txBody>
                <a:bodyPr/>
                <a:lstStyle/>
                <a:p>
                  <a:endParaRPr lang="en-US"/>
                </a:p>
              </p:txBody>
            </p:sp>
          </p:grpSp>
          <p:sp>
            <p:nvSpPr>
              <p:cNvPr id="21540" name="Freeform 49"/>
              <p:cNvSpPr>
                <a:spLocks noChangeAspect="1"/>
              </p:cNvSpPr>
              <p:nvPr/>
            </p:nvSpPr>
            <p:spPr bwMode="auto">
              <a:xfrm>
                <a:off x="1374" y="1710"/>
                <a:ext cx="1" cy="300"/>
              </a:xfrm>
              <a:custGeom>
                <a:avLst/>
                <a:gdLst>
                  <a:gd name="T0" fmla="*/ 0 w 1"/>
                  <a:gd name="T1" fmla="*/ 0 h 300"/>
                  <a:gd name="T2" fmla="*/ 0 w 1"/>
                  <a:gd name="T3" fmla="*/ 300 h 300"/>
                  <a:gd name="T4" fmla="*/ 0 60000 65536"/>
                  <a:gd name="T5" fmla="*/ 0 60000 65536"/>
                  <a:gd name="T6" fmla="*/ 0 w 1"/>
                  <a:gd name="T7" fmla="*/ 0 h 300"/>
                  <a:gd name="T8" fmla="*/ 1 w 1"/>
                  <a:gd name="T9" fmla="*/ 300 h 300"/>
                </a:gdLst>
                <a:ahLst/>
                <a:cxnLst>
                  <a:cxn ang="T4">
                    <a:pos x="T0" y="T1"/>
                  </a:cxn>
                  <a:cxn ang="T5">
                    <a:pos x="T2" y="T3"/>
                  </a:cxn>
                </a:cxnLst>
                <a:rect l="T6" t="T7" r="T8" b="T9"/>
                <a:pathLst>
                  <a:path w="1" h="300">
                    <a:moveTo>
                      <a:pt x="0" y="0"/>
                    </a:moveTo>
                    <a:lnTo>
                      <a:pt x="0" y="300"/>
                    </a:lnTo>
                  </a:path>
                </a:pathLst>
              </a:custGeom>
              <a:noFill/>
              <a:ln w="5715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sp>
        <p:nvSpPr>
          <p:cNvPr id="21518" name="Line 50"/>
          <p:cNvSpPr>
            <a:spLocks noChangeShapeType="1"/>
          </p:cNvSpPr>
          <p:nvPr/>
        </p:nvSpPr>
        <p:spPr bwMode="auto">
          <a:xfrm flipH="1" flipV="1">
            <a:off x="4167189" y="3163889"/>
            <a:ext cx="66675" cy="1489075"/>
          </a:xfrm>
          <a:prstGeom prst="line">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txBody>
          <a:bodyPr lIns="91429" tIns="45715" rIns="91429" bIns="45715"/>
          <a:lstStyle/>
          <a:p>
            <a:endParaRPr lang="en-US"/>
          </a:p>
        </p:txBody>
      </p:sp>
      <p:sp>
        <p:nvSpPr>
          <p:cNvPr id="21519" name="Line 51"/>
          <p:cNvSpPr>
            <a:spLocks noChangeShapeType="1"/>
          </p:cNvSpPr>
          <p:nvPr/>
        </p:nvSpPr>
        <p:spPr bwMode="auto">
          <a:xfrm>
            <a:off x="5562600" y="3163888"/>
            <a:ext cx="304800" cy="1992312"/>
          </a:xfrm>
          <a:prstGeom prst="line">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txBody>
          <a:bodyPr lIns="91429" tIns="45715" rIns="91429" bIns="45715"/>
          <a:lstStyle/>
          <a:p>
            <a:endParaRPr lang="en-US"/>
          </a:p>
        </p:txBody>
      </p:sp>
      <p:sp>
        <p:nvSpPr>
          <p:cNvPr id="21520" name="Line 52"/>
          <p:cNvSpPr>
            <a:spLocks noChangeShapeType="1"/>
          </p:cNvSpPr>
          <p:nvPr/>
        </p:nvSpPr>
        <p:spPr bwMode="auto">
          <a:xfrm flipH="1" flipV="1">
            <a:off x="6350001" y="3163889"/>
            <a:ext cx="93663" cy="1900237"/>
          </a:xfrm>
          <a:prstGeom prst="line">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txBody>
          <a:bodyPr lIns="91429" tIns="45715" rIns="91429" bIns="45715"/>
          <a:lstStyle/>
          <a:p>
            <a:endParaRPr lang="en-US"/>
          </a:p>
        </p:txBody>
      </p:sp>
      <p:sp>
        <p:nvSpPr>
          <p:cNvPr id="21521" name="Text Box 53"/>
          <p:cNvSpPr txBox="1">
            <a:spLocks noChangeArrowheads="1"/>
          </p:cNvSpPr>
          <p:nvPr/>
        </p:nvSpPr>
        <p:spPr bwMode="auto">
          <a:xfrm>
            <a:off x="6019800" y="1157289"/>
            <a:ext cx="2287784" cy="36932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0631E7"/>
                </a:solidFill>
              </a:rPr>
              <a:t>MCP, IC &amp; Si detectors</a:t>
            </a:r>
          </a:p>
        </p:txBody>
      </p:sp>
      <p:sp>
        <p:nvSpPr>
          <p:cNvPr id="21522" name="Text Box 4"/>
          <p:cNvSpPr txBox="1">
            <a:spLocks noChangeArrowheads="1"/>
          </p:cNvSpPr>
          <p:nvPr/>
        </p:nvSpPr>
        <p:spPr bwMode="auto">
          <a:xfrm>
            <a:off x="457200" y="1066801"/>
            <a:ext cx="1976080" cy="36713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0631E7"/>
                </a:solidFill>
              </a:rPr>
              <a:t>scattering chamber</a:t>
            </a:r>
          </a:p>
        </p:txBody>
      </p:sp>
      <p:sp>
        <p:nvSpPr>
          <p:cNvPr id="21523" name="AutoShape 39"/>
          <p:cNvSpPr>
            <a:spLocks noChangeAspect="1" noChangeArrowheads="1"/>
          </p:cNvSpPr>
          <p:nvPr/>
        </p:nvSpPr>
        <p:spPr bwMode="auto">
          <a:xfrm rot="-480000">
            <a:off x="6362701" y="5168900"/>
            <a:ext cx="193675" cy="196850"/>
          </a:xfrm>
          <a:prstGeom prst="rtTriangle">
            <a:avLst/>
          </a:prstGeom>
          <a:solidFill>
            <a:schemeClr val="accent1"/>
          </a:solidFill>
          <a:ln w="9525">
            <a:solidFill>
              <a:schemeClr val="tx1"/>
            </a:solidFill>
            <a:miter lim="800000"/>
            <a:headEnd/>
            <a:tailEnd/>
          </a:ln>
        </p:spPr>
        <p:txBody>
          <a:bodyPr wrap="none" lIns="91429" tIns="45715" rIns="91429" bIns="45715" anchor="ctr"/>
          <a:lstStyle/>
          <a:p>
            <a:endParaRPr lang="en-US"/>
          </a:p>
        </p:txBody>
      </p:sp>
      <p:sp>
        <p:nvSpPr>
          <p:cNvPr id="21524" name="TextBox 57"/>
          <p:cNvSpPr txBox="1">
            <a:spLocks noChangeArrowheads="1"/>
          </p:cNvSpPr>
          <p:nvPr/>
        </p:nvSpPr>
        <p:spPr bwMode="auto">
          <a:xfrm>
            <a:off x="3932238" y="5600700"/>
            <a:ext cx="3349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000">
                <a:latin typeface="Arial" charset="0"/>
              </a:rPr>
              <a:t>+</a:t>
            </a:r>
          </a:p>
        </p:txBody>
      </p:sp>
      <p:sp>
        <p:nvSpPr>
          <p:cNvPr id="21525" name="TextBox 59"/>
          <p:cNvSpPr txBox="1">
            <a:spLocks noChangeArrowheads="1"/>
          </p:cNvSpPr>
          <p:nvPr/>
        </p:nvSpPr>
        <p:spPr bwMode="auto">
          <a:xfrm>
            <a:off x="4724400" y="5573714"/>
            <a:ext cx="32543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rPr>
              <a:t>+</a:t>
            </a:r>
          </a:p>
        </p:txBody>
      </p:sp>
      <p:sp>
        <p:nvSpPr>
          <p:cNvPr id="21526" name="TextBox 60"/>
          <p:cNvSpPr txBox="1">
            <a:spLocks noChangeArrowheads="1"/>
          </p:cNvSpPr>
          <p:nvPr/>
        </p:nvSpPr>
        <p:spPr bwMode="auto">
          <a:xfrm>
            <a:off x="3886201" y="4964114"/>
            <a:ext cx="322066" cy="3671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rPr>
              <a:t>_</a:t>
            </a:r>
          </a:p>
        </p:txBody>
      </p:sp>
      <p:sp>
        <p:nvSpPr>
          <p:cNvPr id="21527" name="TextBox 61"/>
          <p:cNvSpPr txBox="1">
            <a:spLocks noChangeArrowheads="1"/>
          </p:cNvSpPr>
          <p:nvPr/>
        </p:nvSpPr>
        <p:spPr bwMode="auto">
          <a:xfrm>
            <a:off x="4724400" y="4876800"/>
            <a:ext cx="3127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9" tIns="45715" rIns="91429" bIns="4571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rPr>
              <a:t>_</a:t>
            </a:r>
          </a:p>
        </p:txBody>
      </p:sp>
      <p:sp>
        <p:nvSpPr>
          <p:cNvPr id="21528" name="TextBox 62"/>
          <p:cNvSpPr txBox="1">
            <a:spLocks noChangeArrowheads="1"/>
          </p:cNvSpPr>
          <p:nvPr/>
        </p:nvSpPr>
        <p:spPr bwMode="auto">
          <a:xfrm>
            <a:off x="4167189" y="6138863"/>
            <a:ext cx="5048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rPr>
              <a:t>HV</a:t>
            </a:r>
          </a:p>
        </p:txBody>
      </p:sp>
      <p:sp>
        <p:nvSpPr>
          <p:cNvPr id="21529" name="TextBox 63"/>
          <p:cNvSpPr txBox="1">
            <a:spLocks noChangeArrowheads="1"/>
          </p:cNvSpPr>
          <p:nvPr/>
        </p:nvSpPr>
        <p:spPr bwMode="auto">
          <a:xfrm>
            <a:off x="3914776" y="4583114"/>
            <a:ext cx="5048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rPr>
              <a:t>HV</a:t>
            </a:r>
          </a:p>
        </p:txBody>
      </p:sp>
      <p:sp>
        <p:nvSpPr>
          <p:cNvPr id="21530" name="Line 8"/>
          <p:cNvSpPr>
            <a:spLocks noChangeShapeType="1"/>
          </p:cNvSpPr>
          <p:nvPr/>
        </p:nvSpPr>
        <p:spPr bwMode="auto">
          <a:xfrm flipH="1">
            <a:off x="6197600" y="1527175"/>
            <a:ext cx="152400" cy="884238"/>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lIns="91429" tIns="45715" rIns="91429" bIns="45715" anchor="ctr"/>
          <a:lstStyle/>
          <a:p>
            <a:endParaRPr lang="en-US"/>
          </a:p>
        </p:txBody>
      </p:sp>
      <p:sp>
        <p:nvSpPr>
          <p:cNvPr id="21531" name="Line 8"/>
          <p:cNvSpPr>
            <a:spLocks noChangeShapeType="1"/>
          </p:cNvSpPr>
          <p:nvPr/>
        </p:nvSpPr>
        <p:spPr bwMode="auto">
          <a:xfrm>
            <a:off x="6731000" y="1527175"/>
            <a:ext cx="660400" cy="884238"/>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lIns="91429" tIns="45715" rIns="91429" bIns="45715" anchor="ctr"/>
          <a:lstStyle/>
          <a:p>
            <a:endParaRPr lang="en-US"/>
          </a:p>
        </p:txBody>
      </p:sp>
      <p:sp>
        <p:nvSpPr>
          <p:cNvPr id="21532" name="TextBox 70"/>
          <p:cNvSpPr txBox="1">
            <a:spLocks noChangeArrowheads="1"/>
          </p:cNvSpPr>
          <p:nvPr/>
        </p:nvSpPr>
        <p:spPr bwMode="auto">
          <a:xfrm>
            <a:off x="1371600" y="5649914"/>
            <a:ext cx="7747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FF0000"/>
                </a:solidFill>
                <a:latin typeface="Arial" charset="0"/>
              </a:rPr>
              <a:t>target</a:t>
            </a:r>
          </a:p>
        </p:txBody>
      </p:sp>
      <p:pic>
        <p:nvPicPr>
          <p:cNvPr id="21533" name="Picture 71" descr="IC.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498435">
            <a:off x="6753225" y="4800600"/>
            <a:ext cx="731838" cy="71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0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785" y="1038310"/>
            <a:ext cx="8229600" cy="4525963"/>
          </a:xfrm>
        </p:spPr>
        <p:txBody>
          <a:bodyPr>
            <a:normAutofit fontScale="92500" lnSpcReduction="20000"/>
          </a:bodyPr>
          <a:lstStyle/>
          <a:p>
            <a:pPr marL="0" indent="0" algn="ctr">
              <a:buNone/>
            </a:pPr>
            <a:endParaRPr lang="en-US" sz="2000" b="1" u="sng" dirty="0">
              <a:solidFill>
                <a:srgbClr val="0000FF"/>
              </a:solidFill>
              <a:latin typeface="Calibri" panose="020F0502020204030204" pitchFamily="34" charset="0"/>
              <a:cs typeface="Calibri" panose="020F0502020204030204" pitchFamily="34" charset="0"/>
            </a:endParaRPr>
          </a:p>
          <a:p>
            <a:pPr marL="0" indent="0" algn="ctr">
              <a:buNone/>
            </a:pPr>
            <a:r>
              <a:rPr lang="en-US" sz="2000" b="1" u="sng" dirty="0">
                <a:latin typeface="Calibri" panose="020F0502020204030204" pitchFamily="34" charset="0"/>
                <a:cs typeface="Calibri" panose="020F0502020204030204" pitchFamily="34" charset="0"/>
              </a:rPr>
              <a:t>Activities</a:t>
            </a:r>
            <a:endParaRPr lang="en-US" sz="2000" dirty="0">
              <a:latin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   acquiring  current experimental techniques of nuclear physics </a:t>
            </a:r>
          </a:p>
          <a:p>
            <a:pPr>
              <a:buFontTx/>
              <a:buChar char="-"/>
            </a:pPr>
            <a:r>
              <a:rPr lang="en-US" sz="2000" dirty="0">
                <a:latin typeface="Calibri" panose="020F0502020204030204" pitchFamily="34" charset="0"/>
                <a:cs typeface="Calibri" panose="020F0502020204030204" pitchFamily="34" charset="0"/>
              </a:rPr>
              <a:t>detectors for particles and heavy ions, electronics for signal processing, data acquisition, and analysis </a:t>
            </a:r>
          </a:p>
          <a:p>
            <a:pPr>
              <a:buFontTx/>
              <a:buChar char="-"/>
            </a:pPr>
            <a:r>
              <a:rPr lang="en-US" sz="2000" dirty="0">
                <a:latin typeface="Calibri" panose="020F0502020204030204" pitchFamily="34" charset="0"/>
                <a:cs typeface="Calibri" panose="020F0502020204030204" pitchFamily="34" charset="0"/>
              </a:rPr>
              <a:t>performing a measurement using the set-up based on the electrostatic deflector of the LNL; in particular, the effective solid angle of the device will have to be determined and the performance of its detectors shall be characterized. </a:t>
            </a:r>
          </a:p>
          <a:p>
            <a:pPr>
              <a:buFontTx/>
              <a:buChar char="-"/>
            </a:pPr>
            <a:endParaRPr lang="en-US" sz="2000" dirty="0">
              <a:latin typeface="Calibri" panose="020F0502020204030204" pitchFamily="34" charset="0"/>
              <a:cs typeface="Calibri" panose="020F0502020204030204" pitchFamily="34" charset="0"/>
            </a:endParaRPr>
          </a:p>
          <a:p>
            <a:pPr marL="0" indent="0" algn="ctr">
              <a:buNone/>
            </a:pPr>
            <a:r>
              <a:rPr lang="en-US" sz="2000" b="1" u="sng" dirty="0">
                <a:latin typeface="Calibri" panose="020F0502020204030204" pitchFamily="34" charset="0"/>
                <a:cs typeface="Calibri" panose="020F0502020204030204" pitchFamily="34" charset="0"/>
              </a:rPr>
              <a:t>Requested commitment</a:t>
            </a:r>
            <a:endParaRPr lang="en-US" sz="2000" b="1" dirty="0">
              <a:latin typeface="Calibri" panose="020F0502020204030204" pitchFamily="34" charset="0"/>
              <a:cs typeface="Calibri" panose="020F0502020204030204" pitchFamily="34" charset="0"/>
            </a:endParaRPr>
          </a:p>
          <a:p>
            <a:pPr marL="0" indent="0" algn="ctr">
              <a:buNone/>
            </a:pPr>
            <a:endParaRPr lang="en-US" sz="2000" dirty="0">
              <a:latin typeface="Calibri" panose="020F0502020204030204" pitchFamily="34" charset="0"/>
              <a:cs typeface="Calibri" panose="020F0502020204030204" pitchFamily="34" charset="0"/>
            </a:endParaRPr>
          </a:p>
          <a:p>
            <a:pPr>
              <a:buFontTx/>
              <a:buChar char="-"/>
            </a:pPr>
            <a:r>
              <a:rPr lang="en-US" sz="2000" dirty="0">
                <a:latin typeface="Calibri" panose="020F0502020204030204" pitchFamily="34" charset="0"/>
                <a:cs typeface="Calibri" panose="020F0502020204030204" pitchFamily="34" charset="0"/>
              </a:rPr>
              <a:t>One afternoon per week (about 3h) each semester during the preparation of the set-up and for the data analysis</a:t>
            </a:r>
          </a:p>
          <a:p>
            <a:pPr>
              <a:buFontTx/>
              <a:buChar char="-"/>
            </a:pPr>
            <a:r>
              <a:rPr lang="en-US" sz="2000" dirty="0">
                <a:latin typeface="Calibri" panose="020F0502020204030204" pitchFamily="34" charset="0"/>
                <a:cs typeface="Calibri" panose="020F0502020204030204" pitchFamily="34" charset="0"/>
              </a:rPr>
              <a:t>2-3 consecutive days during the experiment (data taking)</a:t>
            </a:r>
          </a:p>
          <a:p>
            <a:pPr>
              <a:buFontTx/>
              <a:buChar char="-"/>
            </a:pPr>
            <a:endParaRPr lang="en-US" sz="20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157B9D7F-D3A7-B142-8FD5-6E492B0E7AB3}" type="datetime1">
              <a:rPr lang="en-US" smtClean="0"/>
              <a:t>3/9/2020</a:t>
            </a:fld>
            <a:endParaRPr lang="en-US"/>
          </a:p>
        </p:txBody>
      </p:sp>
      <p:sp>
        <p:nvSpPr>
          <p:cNvPr id="5" name="Footer Placeholder 4"/>
          <p:cNvSpPr>
            <a:spLocks noGrp="1"/>
          </p:cNvSpPr>
          <p:nvPr>
            <p:ph type="ftr" sz="quarter" idx="11"/>
          </p:nvPr>
        </p:nvSpPr>
        <p:spPr/>
        <p:txBody>
          <a:bodyPr/>
          <a:lstStyle/>
          <a:p>
            <a:r>
              <a:rPr lang="en-US"/>
              <a:t>Giovanna Montagnoli</a:t>
            </a:r>
          </a:p>
        </p:txBody>
      </p:sp>
      <p:sp>
        <p:nvSpPr>
          <p:cNvPr id="6" name="Slide Number Placeholder 5"/>
          <p:cNvSpPr>
            <a:spLocks noGrp="1"/>
          </p:cNvSpPr>
          <p:nvPr>
            <p:ph type="sldNum" sz="quarter" idx="12"/>
          </p:nvPr>
        </p:nvSpPr>
        <p:spPr/>
        <p:txBody>
          <a:bodyPr/>
          <a:lstStyle/>
          <a:p>
            <a:fld id="{04CBF72D-9EDB-484A-807B-89A23FDDF80E}" type="slidenum">
              <a:rPr lang="en-US" smtClean="0"/>
              <a:t>18</a:t>
            </a:fld>
            <a:endParaRPr lang="en-US"/>
          </a:p>
        </p:txBody>
      </p:sp>
    </p:spTree>
    <p:extLst>
      <p:ext uri="{BB962C8B-B14F-4D97-AF65-F5344CB8AC3E}">
        <p14:creationId xmlns:p14="http://schemas.microsoft.com/office/powerpoint/2010/main" val="405259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6C4D16F6-8252-43B9-9700-7FEB946DE672}"/>
              </a:ext>
            </a:extLst>
          </p:cNvPr>
          <p:cNvSpPr txBox="1"/>
          <p:nvPr/>
        </p:nvSpPr>
        <p:spPr>
          <a:xfrm>
            <a:off x="199905" y="3174911"/>
            <a:ext cx="9024650" cy="1200329"/>
          </a:xfrm>
          <a:prstGeom prst="rect">
            <a:avLst/>
          </a:prstGeom>
          <a:noFill/>
        </p:spPr>
        <p:txBody>
          <a:bodyPr wrap="none" rtlCol="0">
            <a:spAutoFit/>
          </a:bodyPr>
          <a:lstStyle/>
          <a:p>
            <a:pPr defTabSz="829452"/>
            <a:r>
              <a:rPr lang="it-IT" dirty="0">
                <a:solidFill>
                  <a:prstClr val="black"/>
                </a:solidFill>
                <a:latin typeface="Calibri" panose="020F0502020204030204" pitchFamily="34" charset="0"/>
                <a:cs typeface="Calibri" panose="020F0502020204030204" pitchFamily="34" charset="0"/>
              </a:rPr>
              <a:t>Gamma </a:t>
            </a:r>
            <a:r>
              <a:rPr lang="it-IT" dirty="0" err="1">
                <a:solidFill>
                  <a:prstClr val="black"/>
                </a:solidFill>
                <a:latin typeface="Calibri" panose="020F0502020204030204" pitchFamily="34" charset="0"/>
                <a:cs typeface="Calibri" panose="020F0502020204030204" pitchFamily="34" charset="0"/>
              </a:rPr>
              <a:t>Spectroscopy</a:t>
            </a:r>
            <a:r>
              <a:rPr lang="it-IT" dirty="0">
                <a:solidFill>
                  <a:prstClr val="black"/>
                </a:solidFill>
                <a:latin typeface="Calibri" panose="020F0502020204030204" pitchFamily="34" charset="0"/>
                <a:cs typeface="Calibri" panose="020F0502020204030204" pitchFamily="34" charset="0"/>
              </a:rPr>
              <a:t>: Energy of the </a:t>
            </a:r>
            <a:r>
              <a:rPr lang="it-IT" dirty="0" err="1">
                <a:solidFill>
                  <a:prstClr val="black"/>
                </a:solidFill>
                <a:latin typeface="Calibri" panose="020F0502020204030204" pitchFamily="34" charset="0"/>
                <a:cs typeface="Calibri" panose="020F0502020204030204" pitchFamily="34" charset="0"/>
              </a:rPr>
              <a:t>photon</a:t>
            </a:r>
            <a:r>
              <a:rPr lang="it-IT" dirty="0">
                <a:solidFill>
                  <a:prstClr val="black"/>
                </a:solidFill>
                <a:latin typeface="Calibri" panose="020F0502020204030204" pitchFamily="34" charset="0"/>
                <a:cs typeface="Calibri" panose="020F0502020204030204" pitchFamily="34" charset="0"/>
              </a:rPr>
              <a:t> from </a:t>
            </a:r>
            <a:r>
              <a:rPr lang="it-IT" dirty="0" err="1">
                <a:solidFill>
                  <a:prstClr val="black"/>
                </a:solidFill>
                <a:latin typeface="Calibri" panose="020F0502020204030204" pitchFamily="34" charset="0"/>
                <a:cs typeface="Calibri" panose="020F0502020204030204" pitchFamily="34" charset="0"/>
              </a:rPr>
              <a:t>photeletric</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effect</a:t>
            </a:r>
            <a:r>
              <a:rPr lang="it-IT" dirty="0">
                <a:solidFill>
                  <a:prstClr val="black"/>
                </a:solidFill>
                <a:latin typeface="Calibri" panose="020F0502020204030204" pitchFamily="34" charset="0"/>
                <a:cs typeface="Calibri" panose="020F0502020204030204" pitchFamily="34" charset="0"/>
              </a:rPr>
              <a:t> (4% </a:t>
            </a:r>
            <a:r>
              <a:rPr lang="it-IT" dirty="0" err="1">
                <a:solidFill>
                  <a:prstClr val="black"/>
                </a:solidFill>
                <a:latin typeface="Calibri" panose="020F0502020204030204" pitchFamily="34" charset="0"/>
                <a:cs typeface="Calibri" panose="020F0502020204030204" pitchFamily="34" charset="0"/>
              </a:rPr>
              <a:t>resolution</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at</a:t>
            </a:r>
            <a:r>
              <a:rPr lang="it-IT" dirty="0">
                <a:solidFill>
                  <a:prstClr val="black"/>
                </a:solidFill>
                <a:latin typeface="Calibri" panose="020F0502020204030204" pitchFamily="34" charset="0"/>
                <a:cs typeface="Calibri" panose="020F0502020204030204" pitchFamily="34" charset="0"/>
              </a:rPr>
              <a:t> 662 </a:t>
            </a:r>
            <a:r>
              <a:rPr lang="it-IT" dirty="0" err="1">
                <a:solidFill>
                  <a:prstClr val="black"/>
                </a:solidFill>
                <a:latin typeface="Calibri" panose="020F0502020204030204" pitchFamily="34" charset="0"/>
                <a:cs typeface="Calibri" panose="020F0502020204030204" pitchFamily="34" charset="0"/>
              </a:rPr>
              <a:t>keV</a:t>
            </a:r>
            <a:r>
              <a:rPr lang="it-IT" dirty="0">
                <a:solidFill>
                  <a:prstClr val="black"/>
                </a:solidFill>
                <a:latin typeface="Calibri" panose="020F0502020204030204" pitchFamily="34" charset="0"/>
                <a:cs typeface="Calibri" panose="020F0502020204030204" pitchFamily="34" charset="0"/>
              </a:rPr>
              <a:t>)</a:t>
            </a:r>
          </a:p>
          <a:p>
            <a:pPr defTabSz="829452"/>
            <a:endParaRPr lang="it-IT" dirty="0">
              <a:solidFill>
                <a:prstClr val="black"/>
              </a:solidFill>
              <a:latin typeface="Calibri" panose="020F0502020204030204" pitchFamily="34" charset="0"/>
              <a:cs typeface="Calibri" panose="020F0502020204030204" pitchFamily="34" charset="0"/>
            </a:endParaRPr>
          </a:p>
          <a:p>
            <a:pPr defTabSz="829452"/>
            <a:r>
              <a:rPr lang="it-IT" dirty="0" err="1">
                <a:solidFill>
                  <a:prstClr val="black"/>
                </a:solidFill>
                <a:latin typeface="Calibri" panose="020F0502020204030204" pitchFamily="34" charset="0"/>
                <a:cs typeface="Calibri" panose="020F0502020204030204" pitchFamily="34" charset="0"/>
              </a:rPr>
              <a:t>Neutron</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Spectroscopy</a:t>
            </a:r>
            <a:r>
              <a:rPr lang="it-IT" dirty="0">
                <a:solidFill>
                  <a:prstClr val="black"/>
                </a:solidFill>
                <a:latin typeface="Calibri" panose="020F0502020204030204" pitchFamily="34" charset="0"/>
                <a:cs typeface="Calibri" panose="020F0502020204030204" pitchFamily="34" charset="0"/>
              </a:rPr>
              <a:t>: Energy from time-of-</a:t>
            </a:r>
            <a:r>
              <a:rPr lang="it-IT" dirty="0" err="1">
                <a:solidFill>
                  <a:prstClr val="black"/>
                </a:solidFill>
                <a:latin typeface="Calibri" panose="020F0502020204030204" pitchFamily="34" charset="0"/>
                <a:cs typeface="Calibri" panose="020F0502020204030204" pitchFamily="34" charset="0"/>
              </a:rPr>
              <a:t>flight</a:t>
            </a:r>
            <a:r>
              <a:rPr lang="it-IT" dirty="0">
                <a:solidFill>
                  <a:prstClr val="black"/>
                </a:solidFill>
                <a:latin typeface="Calibri" panose="020F0502020204030204" pitchFamily="34" charset="0"/>
                <a:cs typeface="Calibri" panose="020F0502020204030204" pitchFamily="34" charset="0"/>
              </a:rPr>
              <a:t> </a:t>
            </a:r>
          </a:p>
          <a:p>
            <a:pPr defTabSz="829452"/>
            <a:r>
              <a:rPr lang="it-IT" dirty="0">
                <a:solidFill>
                  <a:prstClr val="black"/>
                </a:solidFill>
                <a:latin typeface="Calibri" panose="020F0502020204030204" pitchFamily="34" charset="0"/>
                <a:cs typeface="Calibri" panose="020F0502020204030204" pitchFamily="34" charset="0"/>
              </a:rPr>
              <a:t>                                      Energy </a:t>
            </a:r>
            <a:r>
              <a:rPr lang="it-IT" dirty="0" err="1">
                <a:solidFill>
                  <a:prstClr val="black"/>
                </a:solidFill>
                <a:latin typeface="Calibri" panose="020F0502020204030204" pitchFamily="34" charset="0"/>
                <a:cs typeface="Calibri" panose="020F0502020204030204" pitchFamily="34" charset="0"/>
              </a:rPr>
              <a:t>directly</a:t>
            </a:r>
            <a:r>
              <a:rPr lang="it-IT" dirty="0">
                <a:solidFill>
                  <a:prstClr val="black"/>
                </a:solidFill>
                <a:latin typeface="Calibri" panose="020F0502020204030204" pitchFamily="34" charset="0"/>
                <a:cs typeface="Calibri" panose="020F0502020204030204" pitchFamily="34" charset="0"/>
              </a:rPr>
              <a:t> from </a:t>
            </a:r>
            <a:r>
              <a:rPr lang="it-IT" dirty="0" err="1">
                <a:solidFill>
                  <a:prstClr val="black"/>
                </a:solidFill>
                <a:latin typeface="Calibri" panose="020F0502020204030204" pitchFamily="34" charset="0"/>
                <a:cs typeface="Calibri" panose="020F0502020204030204" pitchFamily="34" charset="0"/>
              </a:rPr>
              <a:t>nuclear</a:t>
            </a:r>
            <a:r>
              <a:rPr lang="it-IT" dirty="0">
                <a:solidFill>
                  <a:prstClr val="black"/>
                </a:solidFill>
                <a:latin typeface="Calibri" panose="020F0502020204030204" pitchFamily="34" charset="0"/>
                <a:cs typeface="Calibri" panose="020F0502020204030204" pitchFamily="34" charset="0"/>
              </a:rPr>
              <a:t> reactions on 35Cl inside the </a:t>
            </a:r>
            <a:r>
              <a:rPr lang="it-IT" dirty="0" err="1">
                <a:solidFill>
                  <a:prstClr val="black"/>
                </a:solidFill>
                <a:latin typeface="Calibri" panose="020F0502020204030204" pitchFamily="34" charset="0"/>
                <a:cs typeface="Calibri" panose="020F0502020204030204" pitchFamily="34" charset="0"/>
              </a:rPr>
              <a:t>scintillator</a:t>
            </a:r>
            <a:r>
              <a:rPr lang="it-IT" dirty="0">
                <a:solidFill>
                  <a:prstClr val="black"/>
                </a:solidFill>
                <a:latin typeface="Calibri" panose="020F0502020204030204" pitchFamily="34" charset="0"/>
                <a:cs typeface="Calibri" panose="020F0502020204030204" pitchFamily="34" charset="0"/>
              </a:rPr>
              <a:t>. </a:t>
            </a:r>
          </a:p>
        </p:txBody>
      </p:sp>
      <p:sp>
        <p:nvSpPr>
          <p:cNvPr id="7" name="CasellaDiTesto 6">
            <a:extLst>
              <a:ext uri="{FF2B5EF4-FFF2-40B4-BE49-F238E27FC236}">
                <a16:creationId xmlns:a16="http://schemas.microsoft.com/office/drawing/2014/main" id="{5D9013C4-3B48-468D-8EB0-765D5ABA4C3C}"/>
              </a:ext>
            </a:extLst>
          </p:cNvPr>
          <p:cNvSpPr txBox="1"/>
          <p:nvPr/>
        </p:nvSpPr>
        <p:spPr>
          <a:xfrm>
            <a:off x="1470954" y="4452184"/>
            <a:ext cx="7146828" cy="369332"/>
          </a:xfrm>
          <a:prstGeom prst="rect">
            <a:avLst/>
          </a:prstGeom>
          <a:noFill/>
        </p:spPr>
        <p:txBody>
          <a:bodyPr wrap="none" rtlCol="0">
            <a:spAutoFit/>
          </a:bodyPr>
          <a:lstStyle/>
          <a:p>
            <a:pPr defTabSz="829452"/>
            <a:r>
              <a:rPr lang="it-IT" dirty="0">
                <a:solidFill>
                  <a:prstClr val="black"/>
                </a:solidFill>
                <a:latin typeface="Calibri" panose="020F0502020204030204" pitchFamily="34" charset="0"/>
                <a:cs typeface="Calibri" panose="020F0502020204030204" pitchFamily="34" charset="0"/>
              </a:rPr>
              <a:t>CLYC </a:t>
            </a:r>
            <a:r>
              <a:rPr lang="it-IT" dirty="0" err="1">
                <a:solidFill>
                  <a:prstClr val="black"/>
                </a:solidFill>
                <a:latin typeface="Calibri" panose="020F0502020204030204" pitchFamily="34" charset="0"/>
                <a:cs typeface="Calibri" panose="020F0502020204030204" pitchFamily="34" charset="0"/>
              </a:rPr>
              <a:t>scintillator</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is</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suitable</a:t>
            </a:r>
            <a:r>
              <a:rPr lang="it-IT" dirty="0">
                <a:solidFill>
                  <a:prstClr val="black"/>
                </a:solidFill>
                <a:latin typeface="Calibri" panose="020F0502020204030204" pitchFamily="34" charset="0"/>
                <a:cs typeface="Calibri" panose="020F0502020204030204" pitchFamily="34" charset="0"/>
              </a:rPr>
              <a:t> to </a:t>
            </a:r>
            <a:r>
              <a:rPr lang="it-IT" dirty="0" err="1">
                <a:solidFill>
                  <a:prstClr val="black"/>
                </a:solidFill>
                <a:latin typeface="Calibri" panose="020F0502020204030204" pitchFamily="34" charset="0"/>
                <a:cs typeface="Calibri" panose="020F0502020204030204" pitchFamily="34" charset="0"/>
              </a:rPr>
              <a:t>perform</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all</a:t>
            </a:r>
            <a:r>
              <a:rPr lang="it-IT" dirty="0">
                <a:solidFill>
                  <a:prstClr val="black"/>
                </a:solidFill>
                <a:latin typeface="Calibri" panose="020F0502020204030204" pitchFamily="34" charset="0"/>
                <a:cs typeface="Calibri" panose="020F0502020204030204" pitchFamily="34" charset="0"/>
              </a:rPr>
              <a:t> the </a:t>
            </a:r>
            <a:r>
              <a:rPr lang="it-IT" dirty="0" err="1">
                <a:solidFill>
                  <a:prstClr val="black"/>
                </a:solidFill>
                <a:latin typeface="Calibri" panose="020F0502020204030204" pitchFamily="34" charset="0"/>
                <a:cs typeface="Calibri" panose="020F0502020204030204" pitchFamily="34" charset="0"/>
              </a:rPr>
              <a:t>three</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kinds</a:t>
            </a:r>
            <a:r>
              <a:rPr lang="it-IT" dirty="0">
                <a:solidFill>
                  <a:prstClr val="black"/>
                </a:solidFill>
                <a:latin typeface="Calibri" panose="020F0502020204030204" pitchFamily="34" charset="0"/>
                <a:cs typeface="Calibri" panose="020F0502020204030204" pitchFamily="34" charset="0"/>
              </a:rPr>
              <a:t> of </a:t>
            </a:r>
            <a:r>
              <a:rPr lang="it-IT" dirty="0" err="1">
                <a:solidFill>
                  <a:prstClr val="black"/>
                </a:solidFill>
                <a:latin typeface="Calibri" panose="020F0502020204030204" pitchFamily="34" charset="0"/>
                <a:cs typeface="Calibri" panose="020F0502020204030204" pitchFamily="34" charset="0"/>
              </a:rPr>
              <a:t>measurements</a:t>
            </a:r>
            <a:endParaRPr lang="it-IT" dirty="0">
              <a:solidFill>
                <a:prstClr val="black"/>
              </a:solidFill>
              <a:latin typeface="Calibri" panose="020F0502020204030204" pitchFamily="34" charset="0"/>
              <a:cs typeface="Calibri" panose="020F0502020204030204" pitchFamily="34" charset="0"/>
            </a:endParaRPr>
          </a:p>
        </p:txBody>
      </p:sp>
      <p:sp>
        <p:nvSpPr>
          <p:cNvPr id="8" name="CasellaDiTesto 7">
            <a:extLst>
              <a:ext uri="{FF2B5EF4-FFF2-40B4-BE49-F238E27FC236}">
                <a16:creationId xmlns:a16="http://schemas.microsoft.com/office/drawing/2014/main" id="{462AC8A6-5ACB-41D0-B48B-1CB6AF3FA0C8}"/>
              </a:ext>
            </a:extLst>
          </p:cNvPr>
          <p:cNvSpPr txBox="1"/>
          <p:nvPr/>
        </p:nvSpPr>
        <p:spPr>
          <a:xfrm>
            <a:off x="620778" y="1565831"/>
            <a:ext cx="5734672" cy="1477328"/>
          </a:xfrm>
          <a:prstGeom prst="rect">
            <a:avLst/>
          </a:prstGeom>
          <a:noFill/>
        </p:spPr>
        <p:txBody>
          <a:bodyPr wrap="square" rtlCol="0">
            <a:spAutoFit/>
          </a:bodyPr>
          <a:lstStyle/>
          <a:p>
            <a:pPr defTabSz="829452"/>
            <a:r>
              <a:rPr lang="it-IT" dirty="0" err="1">
                <a:solidFill>
                  <a:prstClr val="black"/>
                </a:solidFill>
                <a:latin typeface="Calibri" panose="020F0502020204030204" pitchFamily="34" charset="0"/>
                <a:cs typeface="Calibri" panose="020F0502020204030204" pitchFamily="34" charset="0"/>
              </a:rPr>
              <a:t>Characterization</a:t>
            </a:r>
            <a:r>
              <a:rPr lang="it-IT" dirty="0">
                <a:solidFill>
                  <a:prstClr val="black"/>
                </a:solidFill>
                <a:latin typeface="Calibri" panose="020F0502020204030204" pitchFamily="34" charset="0"/>
                <a:cs typeface="Calibri" panose="020F0502020204030204" pitchFamily="34" charset="0"/>
              </a:rPr>
              <a:t> of CLYC </a:t>
            </a:r>
            <a:r>
              <a:rPr lang="it-IT" dirty="0" err="1">
                <a:solidFill>
                  <a:prstClr val="black"/>
                </a:solidFill>
                <a:latin typeface="Calibri" panose="020F0502020204030204" pitchFamily="34" charset="0"/>
                <a:cs typeface="Calibri" panose="020F0502020204030204" pitchFamily="34" charset="0"/>
              </a:rPr>
              <a:t>scintillators</a:t>
            </a:r>
            <a:r>
              <a:rPr lang="it-IT" dirty="0">
                <a:solidFill>
                  <a:prstClr val="black"/>
                </a:solidFill>
                <a:latin typeface="Calibri" panose="020F0502020204030204" pitchFamily="34" charset="0"/>
                <a:cs typeface="Calibri" panose="020F0502020204030204" pitchFamily="34" charset="0"/>
              </a:rPr>
              <a:t> for the </a:t>
            </a:r>
            <a:r>
              <a:rPr lang="it-IT" dirty="0" err="1">
                <a:solidFill>
                  <a:prstClr val="black"/>
                </a:solidFill>
                <a:latin typeface="Calibri" panose="020F0502020204030204" pitchFamily="34" charset="0"/>
                <a:cs typeface="Calibri" panose="020F0502020204030204" pitchFamily="34" charset="0"/>
              </a:rPr>
              <a:t>detection</a:t>
            </a:r>
            <a:r>
              <a:rPr lang="it-IT" dirty="0">
                <a:solidFill>
                  <a:prstClr val="black"/>
                </a:solidFill>
                <a:latin typeface="Calibri" panose="020F0502020204030204" pitchFamily="34" charset="0"/>
                <a:cs typeface="Calibri" panose="020F0502020204030204" pitchFamily="34" charset="0"/>
              </a:rPr>
              <a:t> of:</a:t>
            </a:r>
          </a:p>
          <a:p>
            <a:pPr marL="259204" indent="-259204" defTabSz="829452">
              <a:buFont typeface="Arial" panose="020B0604020202020204" pitchFamily="34" charset="0"/>
              <a:buChar char="•"/>
            </a:pPr>
            <a:r>
              <a:rPr lang="it-IT" dirty="0">
                <a:solidFill>
                  <a:prstClr val="black"/>
                </a:solidFill>
                <a:latin typeface="Calibri" panose="020F0502020204030204" pitchFamily="34" charset="0"/>
                <a:cs typeface="Calibri" panose="020F0502020204030204" pitchFamily="34" charset="0"/>
              </a:rPr>
              <a:t>Gamma </a:t>
            </a:r>
            <a:r>
              <a:rPr lang="it-IT" dirty="0" err="1">
                <a:solidFill>
                  <a:prstClr val="black"/>
                </a:solidFill>
                <a:latin typeface="Calibri" panose="020F0502020204030204" pitchFamily="34" charset="0"/>
                <a:cs typeface="Calibri" panose="020F0502020204030204" pitchFamily="34" charset="0"/>
              </a:rPr>
              <a:t>rays</a:t>
            </a:r>
            <a:endParaRPr lang="it-IT" dirty="0">
              <a:solidFill>
                <a:prstClr val="black"/>
              </a:solidFill>
              <a:latin typeface="Calibri" panose="020F0502020204030204" pitchFamily="34" charset="0"/>
              <a:cs typeface="Calibri" panose="020F0502020204030204" pitchFamily="34" charset="0"/>
            </a:endParaRPr>
          </a:p>
          <a:p>
            <a:pPr marL="259204" indent="-259204" defTabSz="829452">
              <a:buFont typeface="Arial" panose="020B0604020202020204" pitchFamily="34" charset="0"/>
              <a:buChar char="•"/>
            </a:pPr>
            <a:r>
              <a:rPr lang="it-IT" dirty="0" err="1">
                <a:solidFill>
                  <a:prstClr val="black"/>
                </a:solidFill>
                <a:latin typeface="Calibri" panose="020F0502020204030204" pitchFamily="34" charset="0"/>
                <a:cs typeface="Calibri" panose="020F0502020204030204" pitchFamily="34" charset="0"/>
              </a:rPr>
              <a:t>Neutron</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sources</a:t>
            </a:r>
            <a:endParaRPr lang="it-IT" dirty="0">
              <a:solidFill>
                <a:prstClr val="black"/>
              </a:solidFill>
              <a:latin typeface="Calibri" panose="020F0502020204030204" pitchFamily="34" charset="0"/>
              <a:cs typeface="Calibri" panose="020F0502020204030204" pitchFamily="34" charset="0"/>
            </a:endParaRPr>
          </a:p>
          <a:p>
            <a:pPr defTabSz="829452"/>
            <a:r>
              <a:rPr lang="it-IT" dirty="0">
                <a:solidFill>
                  <a:prstClr val="black"/>
                </a:solidFill>
                <a:latin typeface="Calibri" panose="020F0502020204030204" pitchFamily="34" charset="0"/>
                <a:cs typeface="Calibri" panose="020F0502020204030204" pitchFamily="34" charset="0"/>
              </a:rPr>
              <a:t>The </a:t>
            </a:r>
            <a:r>
              <a:rPr lang="it-IT" dirty="0" err="1">
                <a:solidFill>
                  <a:prstClr val="black"/>
                </a:solidFill>
                <a:latin typeface="Calibri" panose="020F0502020204030204" pitchFamily="34" charset="0"/>
                <a:cs typeface="Calibri" panose="020F0502020204030204" pitchFamily="34" charset="0"/>
              </a:rPr>
              <a:t>electronic</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chain</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mounting</a:t>
            </a:r>
            <a:r>
              <a:rPr lang="it-IT" dirty="0">
                <a:solidFill>
                  <a:prstClr val="black"/>
                </a:solidFill>
                <a:latin typeface="Calibri" panose="020F0502020204030204" pitchFamily="34" charset="0"/>
                <a:cs typeface="Calibri" panose="020F0502020204030204" pitchFamily="34" charset="0"/>
              </a:rPr>
              <a:t> and some data </a:t>
            </a:r>
            <a:r>
              <a:rPr lang="it-IT" dirty="0" err="1">
                <a:solidFill>
                  <a:prstClr val="black"/>
                </a:solidFill>
                <a:latin typeface="Calibri" panose="020F0502020204030204" pitchFamily="34" charset="0"/>
                <a:cs typeface="Calibri" panose="020F0502020204030204" pitchFamily="34" charset="0"/>
              </a:rPr>
              <a:t>analysis</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is</a:t>
            </a:r>
            <a:r>
              <a:rPr lang="it-IT" dirty="0">
                <a:solidFill>
                  <a:prstClr val="black"/>
                </a:solidFill>
                <a:latin typeface="Calibri" panose="020F0502020204030204" pitchFamily="34" charset="0"/>
                <a:cs typeface="Calibri" panose="020F0502020204030204" pitchFamily="34" charset="0"/>
              </a:rPr>
              <a:t> </a:t>
            </a:r>
            <a:r>
              <a:rPr lang="it-IT" dirty="0" err="1">
                <a:solidFill>
                  <a:prstClr val="black"/>
                </a:solidFill>
                <a:latin typeface="Calibri" panose="020F0502020204030204" pitchFamily="34" charset="0"/>
                <a:cs typeface="Calibri" panose="020F0502020204030204" pitchFamily="34" charset="0"/>
              </a:rPr>
              <a:t>foreseen</a:t>
            </a:r>
            <a:r>
              <a:rPr lang="it-IT" dirty="0">
                <a:solidFill>
                  <a:prstClr val="black"/>
                </a:solidFill>
                <a:latin typeface="Calibri" panose="020F0502020204030204" pitchFamily="34" charset="0"/>
                <a:cs typeface="Calibri" panose="020F0502020204030204" pitchFamily="34" charset="0"/>
              </a:rPr>
              <a:t>.</a:t>
            </a:r>
          </a:p>
        </p:txBody>
      </p:sp>
      <p:pic>
        <p:nvPicPr>
          <p:cNvPr id="9" name="Immagine 8">
            <a:extLst>
              <a:ext uri="{FF2B5EF4-FFF2-40B4-BE49-F238E27FC236}">
                <a16:creationId xmlns:a16="http://schemas.microsoft.com/office/drawing/2014/main" id="{2A90DB6D-C4E1-4B07-98A5-4C6FA9C5A724}"/>
              </a:ext>
            </a:extLst>
          </p:cNvPr>
          <p:cNvPicPr>
            <a:picLocks noChangeAspect="1"/>
          </p:cNvPicPr>
          <p:nvPr/>
        </p:nvPicPr>
        <p:blipFill>
          <a:blip r:embed="rId2"/>
          <a:stretch>
            <a:fillRect/>
          </a:stretch>
        </p:blipFill>
        <p:spPr>
          <a:xfrm>
            <a:off x="1186105" y="4837267"/>
            <a:ext cx="2531193" cy="1797857"/>
          </a:xfrm>
          <a:prstGeom prst="rect">
            <a:avLst/>
          </a:prstGeom>
        </p:spPr>
      </p:pic>
      <p:sp>
        <p:nvSpPr>
          <p:cNvPr id="10" name="CasellaDiTesto 9">
            <a:extLst>
              <a:ext uri="{FF2B5EF4-FFF2-40B4-BE49-F238E27FC236}">
                <a16:creationId xmlns:a16="http://schemas.microsoft.com/office/drawing/2014/main" id="{91C94968-34FB-455A-A854-61A08AB16C11}"/>
              </a:ext>
            </a:extLst>
          </p:cNvPr>
          <p:cNvSpPr txBox="1"/>
          <p:nvPr/>
        </p:nvSpPr>
        <p:spPr>
          <a:xfrm>
            <a:off x="1884287" y="5030634"/>
            <a:ext cx="886781" cy="300082"/>
          </a:xfrm>
          <a:prstGeom prst="rect">
            <a:avLst/>
          </a:prstGeom>
          <a:noFill/>
        </p:spPr>
        <p:txBody>
          <a:bodyPr wrap="none" rtlCol="0">
            <a:spAutoFit/>
          </a:bodyPr>
          <a:lstStyle/>
          <a:p>
            <a:pPr defTabSz="829452"/>
            <a:r>
              <a:rPr lang="it-IT" sz="1350" dirty="0" err="1">
                <a:solidFill>
                  <a:prstClr val="black"/>
                </a:solidFill>
                <a:latin typeface="Arial"/>
              </a:rPr>
              <a:t>Gammas</a:t>
            </a:r>
            <a:endParaRPr lang="it-IT" sz="1350" dirty="0">
              <a:solidFill>
                <a:prstClr val="black"/>
              </a:solidFill>
              <a:latin typeface="Arial"/>
            </a:endParaRPr>
          </a:p>
        </p:txBody>
      </p:sp>
      <p:pic>
        <p:nvPicPr>
          <p:cNvPr id="11" name="Immagine 10">
            <a:extLst>
              <a:ext uri="{FF2B5EF4-FFF2-40B4-BE49-F238E27FC236}">
                <a16:creationId xmlns:a16="http://schemas.microsoft.com/office/drawing/2014/main" id="{33FD13AE-4479-43BA-835F-C88C77BEBB81}"/>
              </a:ext>
            </a:extLst>
          </p:cNvPr>
          <p:cNvPicPr>
            <a:picLocks noChangeAspect="1"/>
          </p:cNvPicPr>
          <p:nvPr/>
        </p:nvPicPr>
        <p:blipFill rotWithShape="1">
          <a:blip r:embed="rId3"/>
          <a:srcRect b="56326"/>
          <a:stretch/>
        </p:blipFill>
        <p:spPr>
          <a:xfrm>
            <a:off x="6375747" y="4887421"/>
            <a:ext cx="2104412" cy="1525286"/>
          </a:xfrm>
          <a:prstGeom prst="rect">
            <a:avLst/>
          </a:prstGeom>
        </p:spPr>
      </p:pic>
      <p:pic>
        <p:nvPicPr>
          <p:cNvPr id="12" name="Immagine 11">
            <a:extLst>
              <a:ext uri="{FF2B5EF4-FFF2-40B4-BE49-F238E27FC236}">
                <a16:creationId xmlns:a16="http://schemas.microsoft.com/office/drawing/2014/main" id="{AE130B33-307F-4262-B330-B6FF790EF3E4}"/>
              </a:ext>
            </a:extLst>
          </p:cNvPr>
          <p:cNvPicPr>
            <a:picLocks noChangeAspect="1"/>
          </p:cNvPicPr>
          <p:nvPr/>
        </p:nvPicPr>
        <p:blipFill rotWithShape="1">
          <a:blip r:embed="rId3"/>
          <a:srcRect t="61170"/>
          <a:stretch/>
        </p:blipFill>
        <p:spPr>
          <a:xfrm>
            <a:off x="3717298" y="4888846"/>
            <a:ext cx="2463833" cy="1587735"/>
          </a:xfrm>
          <a:prstGeom prst="rect">
            <a:avLst/>
          </a:prstGeom>
        </p:spPr>
      </p:pic>
      <p:sp>
        <p:nvSpPr>
          <p:cNvPr id="13" name="TextBox 12">
            <a:extLst>
              <a:ext uri="{FF2B5EF4-FFF2-40B4-BE49-F238E27FC236}">
                <a16:creationId xmlns:a16="http://schemas.microsoft.com/office/drawing/2014/main" id="{91932411-BB78-FA48-A739-7730084CBA3D}"/>
              </a:ext>
            </a:extLst>
          </p:cNvPr>
          <p:cNvSpPr txBox="1"/>
          <p:nvPr/>
        </p:nvSpPr>
        <p:spPr>
          <a:xfrm>
            <a:off x="1627426" y="381419"/>
            <a:ext cx="6663589" cy="46166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defTabSz="829452"/>
            <a:r>
              <a:rPr lang="en-US" sz="2400" u="sng" dirty="0">
                <a:solidFill>
                  <a:prstClr val="black"/>
                </a:solidFill>
                <a:latin typeface="Calibri" panose="020F0502020204030204" pitchFamily="34" charset="0"/>
                <a:cs typeface="Calibri" panose="020F0502020204030204" pitchFamily="34" charset="0"/>
              </a:rPr>
              <a:t>Neutron measurement CLYC scintillators </a:t>
            </a:r>
            <a:endParaRPr lang="it-IT" sz="2400" dirty="0">
              <a:solidFill>
                <a:prstClr val="black"/>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DFE81A1-2EF6-5E44-8FBF-1D9D0BE963C8}"/>
              </a:ext>
            </a:extLst>
          </p:cNvPr>
          <p:cNvPicPr>
            <a:picLocks noChangeAspect="1"/>
          </p:cNvPicPr>
          <p:nvPr/>
        </p:nvPicPr>
        <p:blipFill rotWithShape="1">
          <a:blip r:embed="rId4">
            <a:extLst>
              <a:ext uri="{28A0092B-C50C-407E-A947-70E740481C1C}">
                <a14:useLocalDpi xmlns:a14="http://schemas.microsoft.com/office/drawing/2010/main" val="0"/>
              </a:ext>
            </a:extLst>
          </a:blip>
          <a:srcRect l="27500" t="10053" r="29498" b="26912"/>
          <a:stretch/>
        </p:blipFill>
        <p:spPr>
          <a:xfrm>
            <a:off x="6226187" y="1056439"/>
            <a:ext cx="1260319" cy="1621179"/>
          </a:xfrm>
          <a:prstGeom prst="rect">
            <a:avLst/>
          </a:prstGeom>
        </p:spPr>
      </p:pic>
      <p:sp>
        <p:nvSpPr>
          <p:cNvPr id="14" name="TextBox 13">
            <a:extLst>
              <a:ext uri="{FF2B5EF4-FFF2-40B4-BE49-F238E27FC236}">
                <a16:creationId xmlns:a16="http://schemas.microsoft.com/office/drawing/2014/main" id="{436F2F3A-40DE-F648-BA52-41E4AE420FDE}"/>
              </a:ext>
            </a:extLst>
          </p:cNvPr>
          <p:cNvSpPr txBox="1"/>
          <p:nvPr/>
        </p:nvSpPr>
        <p:spPr>
          <a:xfrm>
            <a:off x="7087943" y="2128251"/>
            <a:ext cx="1691196" cy="3436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defTabSz="829452"/>
            <a:r>
              <a:rPr lang="it-IT" sz="1633" dirty="0">
                <a:solidFill>
                  <a:prstClr val="black"/>
                </a:solidFill>
                <a:latin typeface="Arial"/>
              </a:rPr>
              <a:t>CLYC detector </a:t>
            </a:r>
          </a:p>
        </p:txBody>
      </p:sp>
      <p:sp>
        <p:nvSpPr>
          <p:cNvPr id="2" name="Rectangle 1">
            <a:extLst>
              <a:ext uri="{FF2B5EF4-FFF2-40B4-BE49-F238E27FC236}">
                <a16:creationId xmlns:a16="http://schemas.microsoft.com/office/drawing/2014/main" id="{E746538C-2997-47C7-A566-F25B555933C4}"/>
              </a:ext>
            </a:extLst>
          </p:cNvPr>
          <p:cNvSpPr/>
          <p:nvPr/>
        </p:nvSpPr>
        <p:spPr>
          <a:xfrm>
            <a:off x="2917814" y="910414"/>
            <a:ext cx="2512034" cy="369332"/>
          </a:xfrm>
          <a:prstGeom prst="rect">
            <a:avLst/>
          </a:prstGeom>
        </p:spPr>
        <p:txBody>
          <a:bodyPr wrap="none">
            <a:spAutoFit/>
          </a:bodyPr>
          <a:lstStyle/>
          <a:p>
            <a:r>
              <a:rPr lang="it-IT" dirty="0">
                <a:latin typeface="Calibri" panose="020F0502020204030204" pitchFamily="34" charset="0"/>
                <a:ea typeface="Calibri" panose="020F0502020204030204" pitchFamily="34" charset="0"/>
                <a:cs typeface="Calibri" panose="020F0502020204030204" pitchFamily="34" charset="0"/>
              </a:rPr>
              <a:t>javier.valiente@lnl.infn.it</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236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836" y="280860"/>
            <a:ext cx="8229600" cy="5464847"/>
          </a:xfrm>
        </p:spPr>
        <p:txBody>
          <a:bodyPr>
            <a:noAutofit/>
          </a:bodyPr>
          <a:lstStyle/>
          <a:p>
            <a:pPr marL="0" indent="0" algn="ctr">
              <a:buNone/>
            </a:pPr>
            <a:r>
              <a:rPr lang="en-US" b="1" dirty="0"/>
              <a:t>ORGANIZATION</a:t>
            </a:r>
          </a:p>
          <a:p>
            <a:pPr marL="0" indent="0" algn="ctr">
              <a:buNone/>
            </a:pPr>
            <a:endParaRPr lang="en-US" sz="1800" b="1" dirty="0"/>
          </a:p>
          <a:p>
            <a:pPr algn="ctr"/>
            <a:r>
              <a:rPr lang="en-US" sz="2800" dirty="0"/>
              <a:t>The advanced physics laboratory  formally  lasts two semesters: the first module (A) begins in the spring, the second one (B) in the fall.  </a:t>
            </a:r>
          </a:p>
          <a:p>
            <a:pPr algn="ctr"/>
            <a:r>
              <a:rPr lang="en-US" sz="2800" dirty="0"/>
              <a:t>The approach of the course is very “hands on”.    Each group is actively involved in all the main phases of a real experiment:  design of the experiment, realization of (parts) of the setup, assembly and calibration of the apparatus, data taking and analysis, writing of the final report. </a:t>
            </a:r>
          </a:p>
          <a:p>
            <a:pPr marL="0" indent="0" algn="ctr">
              <a:buNone/>
            </a:pPr>
            <a:r>
              <a:rPr lang="en-US" sz="2800" dirty="0">
                <a:sym typeface="Wingdings" panose="05000000000000000000" pitchFamily="2" charset="2"/>
              </a:rPr>
              <a:t></a:t>
            </a:r>
            <a:r>
              <a:rPr lang="en-US" sz="2800" dirty="0"/>
              <a:t>Each group then works on only one experiment during the two semesters. </a:t>
            </a:r>
            <a:endParaRPr lang="en-US" sz="2800" dirty="0">
              <a:solidFill>
                <a:srgbClr val="0000FF"/>
              </a:solidFill>
              <a:cs typeface="Comic Sans MS"/>
            </a:endParaRPr>
          </a:p>
        </p:txBody>
      </p:sp>
      <p:sp>
        <p:nvSpPr>
          <p:cNvPr id="6" name="Slide Number Placeholder 5"/>
          <p:cNvSpPr>
            <a:spLocks noGrp="1"/>
          </p:cNvSpPr>
          <p:nvPr>
            <p:ph type="sldNum" sz="quarter" idx="12"/>
          </p:nvPr>
        </p:nvSpPr>
        <p:spPr/>
        <p:txBody>
          <a:bodyPr/>
          <a:lstStyle/>
          <a:p>
            <a:fld id="{04CBF72D-9EDB-484A-807B-89A23FDDF80E}" type="slidenum">
              <a:rPr lang="en-US" smtClean="0"/>
              <a:t>2</a:t>
            </a:fld>
            <a:endParaRPr lang="en-US"/>
          </a:p>
        </p:txBody>
      </p:sp>
    </p:spTree>
    <p:extLst>
      <p:ext uri="{BB962C8B-B14F-4D97-AF65-F5344CB8AC3E}">
        <p14:creationId xmlns:p14="http://schemas.microsoft.com/office/powerpoint/2010/main" val="2112337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p:nvPr/>
        </p:nvPicPr>
        <p:blipFill>
          <a:blip r:embed="rId2"/>
          <a:stretch/>
        </p:blipFill>
        <p:spPr>
          <a:xfrm>
            <a:off x="506282" y="4316258"/>
            <a:ext cx="3993744" cy="2222486"/>
          </a:xfrm>
          <a:prstGeom prst="rect">
            <a:avLst/>
          </a:prstGeom>
          <a:ln>
            <a:noFill/>
          </a:ln>
        </p:spPr>
      </p:pic>
      <p:pic>
        <p:nvPicPr>
          <p:cNvPr id="42" name="Picture 41"/>
          <p:cNvPicPr/>
          <p:nvPr/>
        </p:nvPicPr>
        <p:blipFill>
          <a:blip r:embed="rId3"/>
          <a:stretch/>
        </p:blipFill>
        <p:spPr>
          <a:xfrm>
            <a:off x="4061025" y="1329954"/>
            <a:ext cx="4964484" cy="2069385"/>
          </a:xfrm>
          <a:prstGeom prst="rect">
            <a:avLst/>
          </a:prstGeom>
          <a:ln>
            <a:noFill/>
          </a:ln>
        </p:spPr>
      </p:pic>
      <p:pic>
        <p:nvPicPr>
          <p:cNvPr id="44" name="Picture 43"/>
          <p:cNvPicPr/>
          <p:nvPr/>
        </p:nvPicPr>
        <p:blipFill>
          <a:blip r:embed="rId4"/>
          <a:stretch/>
        </p:blipFill>
        <p:spPr>
          <a:xfrm>
            <a:off x="4733306" y="3958787"/>
            <a:ext cx="3789572" cy="2579957"/>
          </a:xfrm>
          <a:prstGeom prst="rect">
            <a:avLst/>
          </a:prstGeom>
          <a:ln>
            <a:noFill/>
          </a:ln>
        </p:spPr>
      </p:pic>
      <p:sp>
        <p:nvSpPr>
          <p:cNvPr id="45" name="TextShape 1"/>
          <p:cNvSpPr txBox="1"/>
          <p:nvPr/>
        </p:nvSpPr>
        <p:spPr>
          <a:xfrm>
            <a:off x="322082" y="1642434"/>
            <a:ext cx="3911295" cy="2052205"/>
          </a:xfrm>
          <a:prstGeom prst="rect">
            <a:avLst/>
          </a:prstGeom>
          <a:noFill/>
          <a:ln>
            <a:noFill/>
          </a:ln>
        </p:spPr>
        <p:txBody>
          <a:bodyPr wrap="square" lIns="81638" tIns="40819" rIns="81638" bIns="40819">
            <a:spAutoFit/>
          </a:bodyPr>
          <a:lstStyle/>
          <a:p>
            <a:pPr defTabSz="829452"/>
            <a:r>
              <a:rPr lang="en-US" sz="1600" spc="-1" dirty="0">
                <a:solidFill>
                  <a:prstClr val="black"/>
                </a:solidFill>
                <a:latin typeface="Calibri" panose="020F0502020204030204" pitchFamily="34" charset="0"/>
                <a:cs typeface="Calibri" panose="020F0502020204030204" pitchFamily="34" charset="0"/>
              </a:rPr>
              <a:t>Characterization of novel detectors for particle spectroscopy:</a:t>
            </a:r>
          </a:p>
          <a:p>
            <a:pPr marL="259204" indent="-259204" defTabSz="829452">
              <a:buFont typeface="Arial" panose="020B0604020202020204" pitchFamily="34" charset="0"/>
              <a:buChar char="•"/>
            </a:pPr>
            <a:r>
              <a:rPr lang="en-US" sz="1600" spc="-1" dirty="0">
                <a:solidFill>
                  <a:prstClr val="black"/>
                </a:solidFill>
                <a:latin typeface="Calibri" panose="020F0502020204030204" pitchFamily="34" charset="0"/>
                <a:cs typeface="Calibri" panose="020F0502020204030204" pitchFamily="34" charset="0"/>
              </a:rPr>
              <a:t>Energy </a:t>
            </a:r>
          </a:p>
          <a:p>
            <a:pPr marL="259204" indent="-259204" defTabSz="829452">
              <a:buFont typeface="Arial" panose="020B0604020202020204" pitchFamily="34" charset="0"/>
              <a:buChar char="•"/>
            </a:pPr>
            <a:r>
              <a:rPr lang="en-US" sz="1600" spc="-1" dirty="0">
                <a:solidFill>
                  <a:prstClr val="black"/>
                </a:solidFill>
                <a:latin typeface="Calibri" panose="020F0502020204030204" pitchFamily="34" charset="0"/>
                <a:cs typeface="Calibri" panose="020F0502020204030204" pitchFamily="34" charset="0"/>
              </a:rPr>
              <a:t>Time</a:t>
            </a:r>
          </a:p>
          <a:p>
            <a:pPr marL="259204" indent="-259204" defTabSz="829452">
              <a:buFont typeface="Arial" panose="020B0604020202020204" pitchFamily="34" charset="0"/>
              <a:buChar char="•"/>
            </a:pPr>
            <a:r>
              <a:rPr lang="en-US" sz="1600" spc="-1" dirty="0">
                <a:solidFill>
                  <a:prstClr val="black"/>
                </a:solidFill>
                <a:latin typeface="Calibri" panose="020F0502020204030204" pitchFamily="34" charset="0"/>
                <a:cs typeface="Calibri" panose="020F0502020204030204" pitchFamily="34" charset="0"/>
              </a:rPr>
              <a:t>Signal treatment: neural networks</a:t>
            </a:r>
          </a:p>
          <a:p>
            <a:pPr marL="259204" indent="-259204" defTabSz="829452">
              <a:buFont typeface="Arial" panose="020B0604020202020204" pitchFamily="34" charset="0"/>
              <a:buChar char="•"/>
            </a:pPr>
            <a:endParaRPr lang="en-US" sz="1600" spc="-1" dirty="0">
              <a:solidFill>
                <a:prstClr val="black"/>
              </a:solidFill>
              <a:latin typeface="Calibri" panose="020F0502020204030204" pitchFamily="34" charset="0"/>
              <a:cs typeface="Calibri" panose="020F0502020204030204" pitchFamily="34" charset="0"/>
            </a:endParaRPr>
          </a:p>
          <a:p>
            <a:pPr defTabSz="829452"/>
            <a:r>
              <a:rPr lang="it-IT" sz="1600" dirty="0">
                <a:solidFill>
                  <a:prstClr val="black"/>
                </a:solidFill>
                <a:latin typeface="Calibri" panose="020F0502020204030204" pitchFamily="34" charset="0"/>
                <a:cs typeface="Calibri" panose="020F0502020204030204" pitchFamily="34" charset="0"/>
              </a:rPr>
              <a:t>The electronic </a:t>
            </a:r>
            <a:r>
              <a:rPr lang="it-IT" sz="1600" dirty="0" err="1">
                <a:solidFill>
                  <a:prstClr val="black"/>
                </a:solidFill>
                <a:latin typeface="Calibri" panose="020F0502020204030204" pitchFamily="34" charset="0"/>
                <a:cs typeface="Calibri" panose="020F0502020204030204" pitchFamily="34" charset="0"/>
              </a:rPr>
              <a:t>chain</a:t>
            </a:r>
            <a:r>
              <a:rPr lang="it-IT" sz="1600" dirty="0">
                <a:solidFill>
                  <a:prstClr val="black"/>
                </a:solidFill>
                <a:latin typeface="Calibri" panose="020F0502020204030204" pitchFamily="34" charset="0"/>
                <a:cs typeface="Calibri" panose="020F0502020204030204" pitchFamily="34" charset="0"/>
              </a:rPr>
              <a:t> </a:t>
            </a:r>
            <a:r>
              <a:rPr lang="it-IT" sz="1600" dirty="0" err="1">
                <a:solidFill>
                  <a:prstClr val="black"/>
                </a:solidFill>
                <a:latin typeface="Calibri" panose="020F0502020204030204" pitchFamily="34" charset="0"/>
                <a:cs typeface="Calibri" panose="020F0502020204030204" pitchFamily="34" charset="0"/>
              </a:rPr>
              <a:t>mounting</a:t>
            </a:r>
            <a:r>
              <a:rPr lang="it-IT" sz="1600" dirty="0">
                <a:solidFill>
                  <a:prstClr val="black"/>
                </a:solidFill>
                <a:latin typeface="Calibri" panose="020F0502020204030204" pitchFamily="34" charset="0"/>
                <a:cs typeface="Calibri" panose="020F0502020204030204" pitchFamily="34" charset="0"/>
              </a:rPr>
              <a:t> and some data </a:t>
            </a:r>
            <a:r>
              <a:rPr lang="it-IT" sz="1600" dirty="0" err="1">
                <a:solidFill>
                  <a:prstClr val="black"/>
                </a:solidFill>
                <a:latin typeface="Calibri" panose="020F0502020204030204" pitchFamily="34" charset="0"/>
                <a:cs typeface="Calibri" panose="020F0502020204030204" pitchFamily="34" charset="0"/>
              </a:rPr>
              <a:t>analysis</a:t>
            </a:r>
            <a:r>
              <a:rPr lang="it-IT" sz="1600" dirty="0">
                <a:solidFill>
                  <a:prstClr val="black"/>
                </a:solidFill>
                <a:latin typeface="Calibri" panose="020F0502020204030204" pitchFamily="34" charset="0"/>
                <a:cs typeface="Calibri" panose="020F0502020204030204" pitchFamily="34" charset="0"/>
              </a:rPr>
              <a:t> </a:t>
            </a:r>
            <a:r>
              <a:rPr lang="it-IT" sz="1600" dirty="0" err="1">
                <a:solidFill>
                  <a:prstClr val="black"/>
                </a:solidFill>
                <a:latin typeface="Calibri" panose="020F0502020204030204" pitchFamily="34" charset="0"/>
                <a:cs typeface="Calibri" panose="020F0502020204030204" pitchFamily="34" charset="0"/>
              </a:rPr>
              <a:t>is</a:t>
            </a:r>
            <a:r>
              <a:rPr lang="it-IT" sz="1600" dirty="0">
                <a:solidFill>
                  <a:prstClr val="black"/>
                </a:solidFill>
                <a:latin typeface="Calibri" panose="020F0502020204030204" pitchFamily="34" charset="0"/>
                <a:cs typeface="Calibri" panose="020F0502020204030204" pitchFamily="34" charset="0"/>
              </a:rPr>
              <a:t> </a:t>
            </a:r>
            <a:r>
              <a:rPr lang="it-IT" sz="1600" dirty="0" err="1">
                <a:solidFill>
                  <a:prstClr val="black"/>
                </a:solidFill>
                <a:latin typeface="Calibri" panose="020F0502020204030204" pitchFamily="34" charset="0"/>
                <a:cs typeface="Calibri" panose="020F0502020204030204" pitchFamily="34" charset="0"/>
              </a:rPr>
              <a:t>foreseen</a:t>
            </a:r>
            <a:r>
              <a:rPr lang="it-IT" sz="1600" dirty="0">
                <a:solidFill>
                  <a:prstClr val="black"/>
                </a:solidFill>
                <a:latin typeface="Calibri" panose="020F0502020204030204" pitchFamily="34" charset="0"/>
                <a:cs typeface="Calibri" panose="020F0502020204030204" pitchFamily="34" charset="0"/>
              </a:rPr>
              <a:t>.</a:t>
            </a:r>
            <a:endParaRPr lang="en-US" sz="1600" spc="-1" dirty="0">
              <a:solidFill>
                <a:prstClr val="black"/>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8D2620D-5FE5-2246-AE45-5A991640AC55}"/>
              </a:ext>
            </a:extLst>
          </p:cNvPr>
          <p:cNvSpPr txBox="1"/>
          <p:nvPr/>
        </p:nvSpPr>
        <p:spPr>
          <a:xfrm>
            <a:off x="826574" y="543629"/>
            <a:ext cx="7864593" cy="46166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defTabSz="829452"/>
            <a:r>
              <a:rPr lang="en-US" sz="2400" u="sng" dirty="0">
                <a:solidFill>
                  <a:prstClr val="black"/>
                </a:solidFill>
                <a:latin typeface="Calibri" panose="020F0502020204030204" pitchFamily="34" charset="0"/>
                <a:cs typeface="Calibri" panose="020F0502020204030204" pitchFamily="34" charset="0"/>
              </a:rPr>
              <a:t>Measurement of charged particles via silicon detectors</a:t>
            </a:r>
            <a:endParaRPr lang="it-IT" sz="2400" dirty="0">
              <a:solidFill>
                <a:prstClr val="black"/>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6F4F316-28BB-F64E-A0FB-AEED18B5CDD8}"/>
              </a:ext>
            </a:extLst>
          </p:cNvPr>
          <p:cNvSpPr txBox="1"/>
          <p:nvPr/>
        </p:nvSpPr>
        <p:spPr>
          <a:xfrm>
            <a:off x="5870712" y="1277266"/>
            <a:ext cx="2165161"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defTabSz="829452"/>
            <a:r>
              <a:rPr lang="it-IT" dirty="0">
                <a:solidFill>
                  <a:prstClr val="black"/>
                </a:solidFill>
                <a:latin typeface="Calibri" panose="020F0502020204030204" pitchFamily="34" charset="0"/>
                <a:cs typeface="Calibri" panose="020F0502020204030204" pitchFamily="34" charset="0"/>
              </a:rPr>
              <a:t>Signal processing</a:t>
            </a:r>
          </a:p>
        </p:txBody>
      </p:sp>
      <p:sp>
        <p:nvSpPr>
          <p:cNvPr id="9" name="TextBox 8">
            <a:extLst>
              <a:ext uri="{FF2B5EF4-FFF2-40B4-BE49-F238E27FC236}">
                <a16:creationId xmlns:a16="http://schemas.microsoft.com/office/drawing/2014/main" id="{9CF93588-9F94-DD49-9C93-34CA4FCC6400}"/>
              </a:ext>
            </a:extLst>
          </p:cNvPr>
          <p:cNvSpPr txBox="1"/>
          <p:nvPr/>
        </p:nvSpPr>
        <p:spPr>
          <a:xfrm>
            <a:off x="6068806" y="3647917"/>
            <a:ext cx="2165161"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defTabSz="829452"/>
            <a:r>
              <a:rPr lang="it-IT" dirty="0" err="1">
                <a:solidFill>
                  <a:prstClr val="black"/>
                </a:solidFill>
                <a:latin typeface="Calibri" panose="020F0502020204030204" pitchFamily="34" charset="0"/>
                <a:cs typeface="Calibri" panose="020F0502020204030204" pitchFamily="34" charset="0"/>
              </a:rPr>
              <a:t>Ion</a:t>
            </a:r>
            <a:r>
              <a:rPr lang="it-IT" dirty="0">
                <a:solidFill>
                  <a:prstClr val="black"/>
                </a:solidFill>
                <a:latin typeface="Calibri" panose="020F0502020204030204" pitchFamily="34" charset="0"/>
                <a:cs typeface="Calibri" panose="020F0502020204030204" pitchFamily="34" charset="0"/>
              </a:rPr>
              <a:t> identification</a:t>
            </a:r>
          </a:p>
        </p:txBody>
      </p:sp>
      <p:sp>
        <p:nvSpPr>
          <p:cNvPr id="4" name="TextBox 3">
            <a:extLst>
              <a:ext uri="{FF2B5EF4-FFF2-40B4-BE49-F238E27FC236}">
                <a16:creationId xmlns:a16="http://schemas.microsoft.com/office/drawing/2014/main" id="{A12BFC0E-AE33-8846-B25D-E34C95B7A71A}"/>
              </a:ext>
            </a:extLst>
          </p:cNvPr>
          <p:cNvSpPr txBox="1"/>
          <p:nvPr/>
        </p:nvSpPr>
        <p:spPr>
          <a:xfrm>
            <a:off x="811958" y="3853729"/>
            <a:ext cx="1691196"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defTabSz="829452"/>
            <a:r>
              <a:rPr lang="it-IT" dirty="0" err="1">
                <a:solidFill>
                  <a:prstClr val="black"/>
                </a:solidFill>
                <a:latin typeface="Calibri" panose="020F0502020204030204" pitchFamily="34" charset="0"/>
                <a:cs typeface="Calibri" panose="020F0502020204030204" pitchFamily="34" charset="0"/>
              </a:rPr>
              <a:t>Silicon</a:t>
            </a:r>
            <a:r>
              <a:rPr lang="it-IT" dirty="0">
                <a:solidFill>
                  <a:prstClr val="black"/>
                </a:solidFill>
                <a:latin typeface="Calibri" panose="020F0502020204030204" pitchFamily="34" charset="0"/>
                <a:cs typeface="Calibri" panose="020F0502020204030204" pitchFamily="34" charset="0"/>
              </a:rPr>
              <a:t> detector </a:t>
            </a:r>
          </a:p>
        </p:txBody>
      </p:sp>
      <p:sp>
        <p:nvSpPr>
          <p:cNvPr id="10" name="Rectangle 9">
            <a:extLst>
              <a:ext uri="{FF2B5EF4-FFF2-40B4-BE49-F238E27FC236}">
                <a16:creationId xmlns:a16="http://schemas.microsoft.com/office/drawing/2014/main" id="{7504FC33-F72F-4A4B-ACD3-DAAFB2BC6067}"/>
              </a:ext>
            </a:extLst>
          </p:cNvPr>
          <p:cNvSpPr/>
          <p:nvPr/>
        </p:nvSpPr>
        <p:spPr>
          <a:xfrm>
            <a:off x="1837053" y="1029420"/>
            <a:ext cx="2512034" cy="369332"/>
          </a:xfrm>
          <a:prstGeom prst="rect">
            <a:avLst/>
          </a:prstGeom>
        </p:spPr>
        <p:txBody>
          <a:bodyPr wrap="none">
            <a:spAutoFit/>
          </a:bodyPr>
          <a:lstStyle/>
          <a:p>
            <a:r>
              <a:rPr lang="it-IT" dirty="0">
                <a:latin typeface="Calibri" panose="020F0502020204030204" pitchFamily="34" charset="0"/>
                <a:ea typeface="Calibri" panose="020F0502020204030204" pitchFamily="34" charset="0"/>
                <a:cs typeface="Calibri" panose="020F0502020204030204" pitchFamily="34" charset="0"/>
              </a:rPr>
              <a:t>javier.valiente@lnl.infn.it</a:t>
            </a:r>
            <a:endParaRPr lang="en-US"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021"/>
            <a:ext cx="8229600" cy="4525963"/>
          </a:xfrm>
        </p:spPr>
        <p:txBody>
          <a:bodyPr>
            <a:normAutofit/>
          </a:bodyPr>
          <a:lstStyle/>
          <a:p>
            <a:pPr marL="0" indent="0" algn="ctr">
              <a:buNone/>
            </a:pPr>
            <a:r>
              <a:rPr lang="en-US" sz="4000" b="1" dirty="0">
                <a:solidFill>
                  <a:srgbClr val="0000FF"/>
                </a:solidFill>
                <a:latin typeface="Calibri" panose="020F0502020204030204" pitchFamily="34" charset="0"/>
                <a:cs typeface="Calibri" panose="020F0502020204030204" pitchFamily="34" charset="0"/>
              </a:rPr>
              <a:t>EXPERIMENTS</a:t>
            </a:r>
          </a:p>
          <a:p>
            <a:pPr marL="0" indent="0" algn="ctr">
              <a:buNone/>
            </a:pPr>
            <a:r>
              <a:rPr lang="en-US" sz="4000" b="1" dirty="0">
                <a:solidFill>
                  <a:srgbClr val="0000FF"/>
                </a:solidFill>
                <a:latin typeface="Calibri" panose="020F0502020204030204" pitchFamily="34" charset="0"/>
                <a:cs typeface="Calibri" panose="020F0502020204030204" pitchFamily="34" charset="0"/>
              </a:rPr>
              <a:t> </a:t>
            </a:r>
          </a:p>
          <a:p>
            <a:pPr marL="0" indent="0" algn="ctr">
              <a:buNone/>
            </a:pPr>
            <a:r>
              <a:rPr lang="en-US" sz="4000" b="1" dirty="0">
                <a:solidFill>
                  <a:srgbClr val="0000FF"/>
                </a:solidFill>
                <a:latin typeface="Calibri" panose="020F0502020204030204" pitchFamily="34" charset="0"/>
                <a:cs typeface="Calibri" panose="020F0502020204030204" pitchFamily="34" charset="0"/>
              </a:rPr>
              <a:t>IN</a:t>
            </a:r>
          </a:p>
          <a:p>
            <a:pPr marL="0" indent="0" algn="ctr">
              <a:buNone/>
            </a:pPr>
            <a:endParaRPr lang="en-US" sz="4000" b="1" dirty="0">
              <a:solidFill>
                <a:srgbClr val="0000FF"/>
              </a:solidFill>
              <a:latin typeface="Calibri" panose="020F0502020204030204" pitchFamily="34" charset="0"/>
              <a:cs typeface="Calibri" panose="020F0502020204030204" pitchFamily="34" charset="0"/>
            </a:endParaRPr>
          </a:p>
          <a:p>
            <a:pPr marL="0" indent="0" algn="ctr">
              <a:buNone/>
            </a:pPr>
            <a:r>
              <a:rPr lang="en-US" sz="4000" b="1" dirty="0">
                <a:solidFill>
                  <a:srgbClr val="0000FF"/>
                </a:solidFill>
                <a:latin typeface="Calibri" panose="020F0502020204030204" pitchFamily="34" charset="0"/>
                <a:cs typeface="Calibri" panose="020F0502020204030204" pitchFamily="34" charset="0"/>
              </a:rPr>
              <a:t>PARTICLE PHYSICS</a:t>
            </a:r>
          </a:p>
          <a:p>
            <a:pPr marL="0" indent="0">
              <a:buNone/>
            </a:pPr>
            <a:r>
              <a:rPr lang="en-US" sz="2000" b="1" dirty="0">
                <a:solidFill>
                  <a:srgbClr val="0000FF"/>
                </a:solidFill>
                <a:latin typeface="Comic Sans MS"/>
                <a:cs typeface="Comic Sans MS"/>
              </a:rPr>
              <a:t> </a:t>
            </a:r>
            <a:endParaRPr lang="en-US" sz="2000" dirty="0">
              <a:solidFill>
                <a:srgbClr val="0000FF"/>
              </a:solidFill>
              <a:latin typeface="Comic Sans MS"/>
              <a:cs typeface="Comic Sans MS"/>
            </a:endParaRPr>
          </a:p>
        </p:txBody>
      </p:sp>
      <p:sp>
        <p:nvSpPr>
          <p:cNvPr id="6" name="Slide Number Placeholder 5"/>
          <p:cNvSpPr>
            <a:spLocks noGrp="1"/>
          </p:cNvSpPr>
          <p:nvPr>
            <p:ph type="sldNum" sz="quarter" idx="12"/>
          </p:nvPr>
        </p:nvSpPr>
        <p:spPr/>
        <p:txBody>
          <a:bodyPr/>
          <a:lstStyle/>
          <a:p>
            <a:fld id="{04CBF72D-9EDB-484A-807B-89A23FDDF80E}" type="slidenum">
              <a:rPr lang="en-US" smtClean="0"/>
              <a:t>21</a:t>
            </a:fld>
            <a:endParaRPr lang="en-US"/>
          </a:p>
        </p:txBody>
      </p:sp>
    </p:spTree>
    <p:extLst>
      <p:ext uri="{BB962C8B-B14F-4D97-AF65-F5344CB8AC3E}">
        <p14:creationId xmlns:p14="http://schemas.microsoft.com/office/powerpoint/2010/main" val="3885831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panose="020F0502020204030204" pitchFamily="34" charset="0"/>
              </a:rPr>
              <a:t>Cosmic </a:t>
            </a:r>
            <a:r>
              <a:rPr lang="en-US" dirty="0" err="1">
                <a:cs typeface="Calibri" panose="020F0502020204030204" pitchFamily="34" charset="0"/>
              </a:rPr>
              <a:t>muons</a:t>
            </a:r>
            <a:r>
              <a:rPr lang="en-US" dirty="0">
                <a:cs typeface="Calibri" panose="020F0502020204030204" pitchFamily="34" charset="0"/>
              </a:rPr>
              <a:t> detection: measurement of their lifetime</a:t>
            </a:r>
            <a:endParaRPr lang="en-US" dirty="0">
              <a:latin typeface="Helvetica (Heading)"/>
              <a:cs typeface="Calibri" panose="020F0502020204030204" pitchFamily="34" charset="0"/>
            </a:endParaRPr>
          </a:p>
        </p:txBody>
      </p:sp>
      <p:sp>
        <p:nvSpPr>
          <p:cNvPr id="3" name="Rettangolo 2"/>
          <p:cNvSpPr/>
          <p:nvPr/>
        </p:nvSpPr>
        <p:spPr>
          <a:xfrm>
            <a:off x="140677" y="1255811"/>
            <a:ext cx="8862646" cy="5221942"/>
          </a:xfrm>
          <a:prstGeom prst="rect">
            <a:avLst/>
          </a:prstGeom>
        </p:spPr>
        <p:txBody>
          <a:bodyPr wrap="square">
            <a:spAutoFit/>
          </a:bodyPr>
          <a:lstStyle/>
          <a:p>
            <a:pPr marL="316531" indent="-316531" defTabSz="844083" eaLnBrk="0" fontAlgn="base" hangingPunct="0">
              <a:lnSpc>
                <a:spcPts val="2215"/>
              </a:lnSpc>
              <a:spcBef>
                <a:spcPts val="554"/>
              </a:spcBef>
              <a:spcAft>
                <a:spcPct val="0"/>
              </a:spcAft>
              <a:buClr>
                <a:srgbClr val="FF0000"/>
              </a:buClr>
              <a:buFont typeface="Wingdings" charset="2"/>
              <a:buChar char="ü"/>
            </a:pPr>
            <a:r>
              <a:rPr lang="en-US" dirty="0">
                <a:solidFill>
                  <a:srgbClr val="000000"/>
                </a:solidFill>
                <a:latin typeface="Calibri" panose="020F0502020204030204" pitchFamily="34" charset="0"/>
                <a:ea typeface="ＭＳ Ｐゴシック" charset="-128"/>
                <a:cs typeface="Calibri" panose="020F0502020204030204" pitchFamily="34" charset="0"/>
              </a:rPr>
              <a:t>The experiment is devoted to the measurement of cosmic </a:t>
            </a:r>
            <a:r>
              <a:rPr lang="en-US" dirty="0" err="1">
                <a:solidFill>
                  <a:srgbClr val="000000"/>
                </a:solidFill>
                <a:latin typeface="Calibri" panose="020F0502020204030204" pitchFamily="34" charset="0"/>
                <a:ea typeface="ＭＳ Ｐゴシック" charset="-128"/>
                <a:cs typeface="Calibri" panose="020F0502020204030204" pitchFamily="34" charset="0"/>
              </a:rPr>
              <a:t>muon</a:t>
            </a:r>
            <a:r>
              <a:rPr lang="en-US" dirty="0">
                <a:solidFill>
                  <a:srgbClr val="000000"/>
                </a:solidFill>
                <a:latin typeface="Calibri" panose="020F0502020204030204" pitchFamily="34" charset="0"/>
                <a:ea typeface="ＭＳ Ｐゴシック" charset="-128"/>
                <a:cs typeface="Calibri" panose="020F0502020204030204" pitchFamily="34" charset="0"/>
              </a:rPr>
              <a:t> lifetime  </a:t>
            </a:r>
            <a:r>
              <a:rPr lang="en-US" sz="1846" dirty="0">
                <a:solidFill>
                  <a:srgbClr val="000000"/>
                </a:solidFill>
                <a:latin typeface="Symbol" charset="2"/>
                <a:ea typeface="ＭＳ Ｐゴシック" charset="-128"/>
                <a:cs typeface="Calibri" panose="020F0502020204030204" pitchFamily="34" charset="0"/>
              </a:rPr>
              <a:t>t</a:t>
            </a:r>
            <a:r>
              <a:rPr lang="en-US" sz="1846" dirty="0">
                <a:solidFill>
                  <a:srgbClr val="000000"/>
                </a:solidFill>
                <a:latin typeface="Comic Sans MS" charset="0"/>
                <a:ea typeface="ＭＳ Ｐゴシック" charset="-128"/>
              </a:rPr>
              <a:t>  </a:t>
            </a:r>
            <a:r>
              <a:rPr lang="en-US" dirty="0">
                <a:solidFill>
                  <a:srgbClr val="000000"/>
                </a:solidFill>
                <a:latin typeface="Calibri" panose="020F0502020204030204" pitchFamily="34" charset="0"/>
                <a:ea typeface="ＭＳ Ｐゴシック" charset="-128"/>
                <a:cs typeface="Calibri" panose="020F0502020204030204" pitchFamily="34" charset="0"/>
              </a:rPr>
              <a:t>of</a:t>
            </a:r>
            <a:r>
              <a:rPr lang="en-US" sz="1846" dirty="0">
                <a:solidFill>
                  <a:srgbClr val="000000"/>
                </a:solidFill>
                <a:latin typeface="Comic Sans MS" charset="0"/>
                <a:ea typeface="ＭＳ Ｐゴシック" charset="-128"/>
              </a:rPr>
              <a:t>  </a:t>
            </a:r>
            <a:r>
              <a:rPr lang="en-US" sz="1846" dirty="0">
                <a:solidFill>
                  <a:srgbClr val="000000"/>
                </a:solidFill>
                <a:latin typeface="Symbol" charset="2"/>
                <a:ea typeface="ＭＳ Ｐゴシック" charset="-128"/>
                <a:cs typeface="Calibri" panose="020F0502020204030204" pitchFamily="34" charset="0"/>
              </a:rPr>
              <a:t>m</a:t>
            </a:r>
            <a:r>
              <a:rPr lang="en-US" sz="1846" dirty="0">
                <a:solidFill>
                  <a:srgbClr val="000000"/>
                </a:solidFill>
                <a:latin typeface="Comic Sans MS" charset="0"/>
                <a:ea typeface="ＭＳ Ｐゴシック" charset="-128"/>
              </a:rPr>
              <a:t> </a:t>
            </a:r>
            <a:r>
              <a:rPr lang="en-US" dirty="0">
                <a:solidFill>
                  <a:srgbClr val="000000"/>
                </a:solidFill>
                <a:latin typeface="Calibri" panose="020F0502020204030204" pitchFamily="34" charset="0"/>
                <a:ea typeface="ＭＳ Ｐゴシック" charset="-128"/>
                <a:cs typeface="Calibri" panose="020F0502020204030204" pitchFamily="34" charset="0"/>
              </a:rPr>
              <a:t>coming at rest in Aluminum using experimental techniques employed in high energy &amp; </a:t>
            </a:r>
            <a:r>
              <a:rPr lang="en-US" dirty="0" err="1">
                <a:solidFill>
                  <a:srgbClr val="000000"/>
                </a:solidFill>
                <a:latin typeface="Calibri" panose="020F0502020204030204" pitchFamily="34" charset="0"/>
                <a:ea typeface="ＭＳ Ｐゴシック" charset="-128"/>
                <a:cs typeface="Calibri" panose="020F0502020204030204" pitchFamily="34" charset="0"/>
              </a:rPr>
              <a:t>astro</a:t>
            </a:r>
            <a:r>
              <a:rPr lang="en-US" dirty="0">
                <a:solidFill>
                  <a:srgbClr val="000000"/>
                </a:solidFill>
                <a:latin typeface="Calibri" panose="020F0502020204030204" pitchFamily="34" charset="0"/>
                <a:ea typeface="ＭＳ Ｐゴシック" charset="-128"/>
                <a:cs typeface="Calibri" panose="020F0502020204030204" pitchFamily="34" charset="0"/>
              </a:rPr>
              <a:t>-particle physic experiments. </a:t>
            </a:r>
          </a:p>
          <a:p>
            <a:pPr marL="316531" indent="-316531" defTabSz="844083" eaLnBrk="0" fontAlgn="base" hangingPunct="0">
              <a:lnSpc>
                <a:spcPts val="2215"/>
              </a:lnSpc>
              <a:spcBef>
                <a:spcPts val="554"/>
              </a:spcBef>
              <a:spcAft>
                <a:spcPct val="0"/>
              </a:spcAft>
              <a:buClr>
                <a:srgbClr val="FF0000"/>
              </a:buClr>
              <a:buFont typeface="Wingdings" charset="2"/>
              <a:buChar char="ü"/>
            </a:pPr>
            <a:r>
              <a:rPr lang="en-US" dirty="0">
                <a:solidFill>
                  <a:srgbClr val="000000"/>
                </a:solidFill>
                <a:latin typeface="Calibri" panose="020F0502020204030204" pitchFamily="34" charset="0"/>
                <a:ea typeface="ＭＳ Ｐゴシック" charset="-128"/>
                <a:cs typeface="Calibri" panose="020F0502020204030204" pitchFamily="34" charset="0"/>
              </a:rPr>
              <a:t>The set-up is composed by large Al slabs alternating to plastic scintillation slabs read-out by 2 photomultipliers at their extremities. The muon lifetime is measured on the basis of the time interval between the muon entrance in the apparatus and the subsequent delayed emission of the electron produced in the muon decay. </a:t>
            </a:r>
          </a:p>
          <a:p>
            <a:pPr defTabSz="844083" eaLnBrk="0" fontAlgn="base" hangingPunct="0">
              <a:lnSpc>
                <a:spcPts val="2215"/>
              </a:lnSpc>
              <a:spcBef>
                <a:spcPts val="554"/>
              </a:spcBef>
              <a:spcAft>
                <a:spcPct val="0"/>
              </a:spcAft>
              <a:buClr>
                <a:srgbClr val="FF0000"/>
              </a:buClr>
            </a:pPr>
            <a:r>
              <a:rPr lang="en-US" sz="1846" dirty="0">
                <a:solidFill>
                  <a:srgbClr val="000000"/>
                </a:solidFill>
                <a:latin typeface="Comic Sans MS" charset="0"/>
                <a:ea typeface="ＭＳ Ｐゴシック" charset="-128"/>
              </a:rPr>
              <a:t> </a:t>
            </a:r>
          </a:p>
          <a:p>
            <a:pPr defTabSz="844083" eaLnBrk="0" fontAlgn="base" hangingPunct="0">
              <a:lnSpc>
                <a:spcPts val="2215"/>
              </a:lnSpc>
              <a:spcBef>
                <a:spcPts val="554"/>
              </a:spcBef>
              <a:spcAft>
                <a:spcPct val="0"/>
              </a:spcAft>
              <a:buClr>
                <a:srgbClr val="FF0000"/>
              </a:buClr>
            </a:pPr>
            <a:endParaRPr lang="en-US" sz="1846" dirty="0">
              <a:solidFill>
                <a:srgbClr val="000000"/>
              </a:solidFill>
              <a:latin typeface="Comic Sans MS" charset="0"/>
              <a:ea typeface="ＭＳ Ｐゴシック" charset="-128"/>
            </a:endParaRPr>
          </a:p>
          <a:p>
            <a:pPr defTabSz="844083" eaLnBrk="0" fontAlgn="base" hangingPunct="0">
              <a:lnSpc>
                <a:spcPts val="2215"/>
              </a:lnSpc>
              <a:spcBef>
                <a:spcPts val="554"/>
              </a:spcBef>
              <a:spcAft>
                <a:spcPct val="0"/>
              </a:spcAft>
              <a:buClr>
                <a:srgbClr val="FF0000"/>
              </a:buClr>
            </a:pPr>
            <a:endParaRPr lang="en-US" sz="1846" dirty="0">
              <a:solidFill>
                <a:srgbClr val="000000"/>
              </a:solidFill>
              <a:latin typeface="Comic Sans MS" charset="0"/>
              <a:ea typeface="ＭＳ Ｐゴシック" charset="-128"/>
            </a:endParaRPr>
          </a:p>
          <a:p>
            <a:pPr defTabSz="844083" eaLnBrk="0" fontAlgn="base" hangingPunct="0">
              <a:lnSpc>
                <a:spcPts val="2215"/>
              </a:lnSpc>
              <a:spcBef>
                <a:spcPts val="554"/>
              </a:spcBef>
              <a:spcAft>
                <a:spcPct val="0"/>
              </a:spcAft>
              <a:buClr>
                <a:srgbClr val="FF0000"/>
              </a:buClr>
            </a:pPr>
            <a:endParaRPr lang="en-US" sz="1846" dirty="0">
              <a:solidFill>
                <a:srgbClr val="000000"/>
              </a:solidFill>
              <a:latin typeface="Comic Sans MS" charset="0"/>
              <a:ea typeface="ＭＳ Ｐゴシック" charset="-128"/>
            </a:endParaRPr>
          </a:p>
          <a:p>
            <a:pPr defTabSz="844083" eaLnBrk="0" fontAlgn="base" hangingPunct="0">
              <a:lnSpc>
                <a:spcPts val="2215"/>
              </a:lnSpc>
              <a:spcBef>
                <a:spcPts val="554"/>
              </a:spcBef>
              <a:spcAft>
                <a:spcPct val="0"/>
              </a:spcAft>
              <a:buClr>
                <a:srgbClr val="FF0000"/>
              </a:buClr>
            </a:pPr>
            <a:endParaRPr lang="en-US" sz="1846" dirty="0">
              <a:solidFill>
                <a:srgbClr val="000000"/>
              </a:solidFill>
              <a:latin typeface="Comic Sans MS" charset="0"/>
              <a:ea typeface="ＭＳ Ｐゴシック" charset="-128"/>
            </a:endParaRPr>
          </a:p>
          <a:p>
            <a:pPr defTabSz="844083" eaLnBrk="0" fontAlgn="base" hangingPunct="0">
              <a:lnSpc>
                <a:spcPts val="2215"/>
              </a:lnSpc>
              <a:spcBef>
                <a:spcPts val="554"/>
              </a:spcBef>
              <a:spcAft>
                <a:spcPct val="0"/>
              </a:spcAft>
              <a:buClr>
                <a:srgbClr val="FF0000"/>
              </a:buClr>
            </a:pPr>
            <a:endParaRPr lang="en-US" sz="1846" dirty="0">
              <a:solidFill>
                <a:srgbClr val="000000"/>
              </a:solidFill>
              <a:latin typeface="Comic Sans MS" charset="0"/>
              <a:ea typeface="ＭＳ Ｐゴシック" charset="-128"/>
            </a:endParaRPr>
          </a:p>
          <a:p>
            <a:pPr marL="316531" indent="-316531" defTabSz="844083" eaLnBrk="0" fontAlgn="base" hangingPunct="0">
              <a:lnSpc>
                <a:spcPts val="2215"/>
              </a:lnSpc>
              <a:spcBef>
                <a:spcPts val="554"/>
              </a:spcBef>
              <a:spcAft>
                <a:spcPct val="0"/>
              </a:spcAft>
              <a:buClr>
                <a:srgbClr val="FF0000"/>
              </a:buClr>
              <a:buFont typeface="Wingdings" charset="2"/>
              <a:buChar char="ü"/>
            </a:pPr>
            <a:r>
              <a:rPr lang="en-US" sz="1846" dirty="0">
                <a:solidFill>
                  <a:srgbClr val="000000"/>
                </a:solidFill>
                <a:latin typeface="Calibri" panose="020F0502020204030204" pitchFamily="34" charset="0"/>
                <a:ea typeface="ＭＳ Ｐゴシック" charset="-128"/>
                <a:cs typeface="Calibri" panose="020F0502020204030204" pitchFamily="34" charset="0"/>
              </a:rPr>
              <a:t>The experiment allow to measure lifetime of both </a:t>
            </a:r>
            <a:r>
              <a:rPr lang="en-US" sz="1846" dirty="0">
                <a:solidFill>
                  <a:srgbClr val="000000"/>
                </a:solidFill>
                <a:latin typeface="Symbol" charset="2"/>
                <a:ea typeface="ＭＳ Ｐゴシック" charset="-128"/>
                <a:cs typeface="Calibri" panose="020F0502020204030204" pitchFamily="34" charset="0"/>
              </a:rPr>
              <a:t>m</a:t>
            </a:r>
            <a:r>
              <a:rPr lang="en-US" sz="2215" baseline="30000" dirty="0">
                <a:solidFill>
                  <a:srgbClr val="000000"/>
                </a:solidFill>
                <a:latin typeface="Symbol" charset="2"/>
                <a:ea typeface="ＭＳ Ｐゴシック" charset="-128"/>
                <a:cs typeface="Calibri" panose="020F0502020204030204" pitchFamily="34" charset="0"/>
              </a:rPr>
              <a:t>+</a:t>
            </a:r>
            <a:r>
              <a:rPr lang="en-US" sz="1846" dirty="0">
                <a:solidFill>
                  <a:srgbClr val="000000"/>
                </a:solidFill>
                <a:latin typeface="Comic Sans MS" charset="0"/>
                <a:ea typeface="ＭＳ Ｐゴシック" charset="-128"/>
              </a:rPr>
              <a:t> and </a:t>
            </a:r>
            <a:r>
              <a:rPr lang="en-US" sz="1846" dirty="0">
                <a:solidFill>
                  <a:srgbClr val="000000"/>
                </a:solidFill>
                <a:latin typeface="Symbol" charset="2"/>
                <a:ea typeface="ＭＳ Ｐゴシック" charset="-128"/>
                <a:cs typeface="Calibri" panose="020F0502020204030204" pitchFamily="34" charset="0"/>
              </a:rPr>
              <a:t>m</a:t>
            </a:r>
            <a:r>
              <a:rPr lang="en-US" sz="2215" baseline="30000" dirty="0">
                <a:solidFill>
                  <a:srgbClr val="000000"/>
                </a:solidFill>
                <a:latin typeface="Symbol" charset="2"/>
                <a:ea typeface="ＭＳ Ｐゴシック" charset="-128"/>
                <a:cs typeface="Calibri" panose="020F0502020204030204" pitchFamily="34" charset="0"/>
              </a:rPr>
              <a:t>-</a:t>
            </a:r>
            <a:r>
              <a:rPr lang="en-US" sz="1846" dirty="0">
                <a:solidFill>
                  <a:srgbClr val="000000"/>
                </a:solidFill>
                <a:latin typeface="Comic Sans MS" charset="0"/>
                <a:ea typeface="ＭＳ Ｐゴシック" charset="-128"/>
              </a:rPr>
              <a:t> </a:t>
            </a:r>
            <a:r>
              <a:rPr lang="en-US" dirty="0">
                <a:solidFill>
                  <a:srgbClr val="000000"/>
                </a:solidFill>
                <a:latin typeface="Calibri" panose="020F0502020204030204" pitchFamily="34" charset="0"/>
                <a:ea typeface="ＭＳ Ｐゴシック" charset="-128"/>
                <a:cs typeface="Calibri" panose="020F0502020204030204" pitchFamily="34" charset="0"/>
              </a:rPr>
              <a:t>separately according to the different interaction channels (</a:t>
            </a:r>
            <a:r>
              <a:rPr lang="en-US" sz="1846" dirty="0">
                <a:solidFill>
                  <a:srgbClr val="000000"/>
                </a:solidFill>
                <a:latin typeface="Symbol" charset="2"/>
                <a:ea typeface="ＭＳ Ｐゴシック" charset="-128"/>
                <a:cs typeface="Calibri" panose="020F0502020204030204" pitchFamily="34" charset="0"/>
              </a:rPr>
              <a:t>m</a:t>
            </a:r>
            <a:r>
              <a:rPr lang="en-US" sz="2215" baseline="30000" dirty="0">
                <a:solidFill>
                  <a:srgbClr val="000000"/>
                </a:solidFill>
                <a:latin typeface="Symbol" charset="2"/>
                <a:ea typeface="ＭＳ Ｐゴシック" charset="-128"/>
                <a:cs typeface="Calibri" panose="020F0502020204030204" pitchFamily="34" charset="0"/>
              </a:rPr>
              <a:t>-</a:t>
            </a:r>
            <a:r>
              <a:rPr lang="en-US" sz="1846" dirty="0">
                <a:solidFill>
                  <a:srgbClr val="000000"/>
                </a:solidFill>
                <a:latin typeface="Comic Sans MS" charset="0"/>
                <a:ea typeface="ＭＳ Ｐゴシック" charset="-128"/>
              </a:rPr>
              <a:t> </a:t>
            </a:r>
            <a:r>
              <a:rPr lang="en-US" dirty="0">
                <a:solidFill>
                  <a:srgbClr val="000000"/>
                </a:solidFill>
                <a:latin typeface="Calibri" panose="020F0502020204030204" pitchFamily="34" charset="0"/>
                <a:ea typeface="ＭＳ Ｐゴシック" charset="-128"/>
                <a:cs typeface="Calibri" panose="020F0502020204030204" pitchFamily="34" charset="0"/>
              </a:rPr>
              <a:t>can be adsorbed in Al nuclei): </a:t>
            </a:r>
            <a:r>
              <a:rPr lang="en-US" sz="1846" dirty="0">
                <a:solidFill>
                  <a:srgbClr val="000000"/>
                </a:solidFill>
                <a:latin typeface="Symbol" charset="2"/>
                <a:ea typeface="ＭＳ Ｐゴシック" charset="-128"/>
                <a:cs typeface="Calibri" panose="020F0502020204030204" pitchFamily="34" charset="0"/>
              </a:rPr>
              <a:t>t(m</a:t>
            </a:r>
            <a:r>
              <a:rPr lang="en-US" sz="1846" dirty="0">
                <a:solidFill>
                  <a:srgbClr val="000000"/>
                </a:solidFill>
                <a:latin typeface="Comic Sans MS" charset="0"/>
                <a:ea typeface="ＭＳ Ｐゴシック" charset="-128"/>
              </a:rPr>
              <a:t>+) ~ </a:t>
            </a:r>
            <a:r>
              <a:rPr lang="en-US" dirty="0">
                <a:solidFill>
                  <a:srgbClr val="000000"/>
                </a:solidFill>
                <a:latin typeface="Calibri" panose="020F0502020204030204" pitchFamily="34" charset="0"/>
                <a:ea typeface="ＭＳ Ｐゴシック" charset="-128"/>
                <a:cs typeface="Calibri" panose="020F0502020204030204" pitchFamily="34" charset="0"/>
              </a:rPr>
              <a:t>2.2 </a:t>
            </a:r>
            <a:r>
              <a:rPr lang="en-US" sz="1846" dirty="0" err="1">
                <a:solidFill>
                  <a:srgbClr val="000000"/>
                </a:solidFill>
                <a:latin typeface="Symbol" charset="2"/>
                <a:ea typeface="ＭＳ Ｐゴシック" charset="-128"/>
                <a:cs typeface="Calibri" panose="020F0502020204030204" pitchFamily="34" charset="0"/>
              </a:rPr>
              <a:t>m</a:t>
            </a:r>
            <a:r>
              <a:rPr lang="en-US" sz="1846" dirty="0" err="1">
                <a:solidFill>
                  <a:srgbClr val="000000"/>
                </a:solidFill>
                <a:latin typeface="Comic Sans MS" charset="0"/>
                <a:ea typeface="ＭＳ Ｐゴシック" charset="-128"/>
              </a:rPr>
              <a:t>s</a:t>
            </a:r>
            <a:r>
              <a:rPr lang="en-US" sz="1846" dirty="0">
                <a:solidFill>
                  <a:srgbClr val="000000"/>
                </a:solidFill>
                <a:latin typeface="Comic Sans MS" charset="0"/>
                <a:ea typeface="ＭＳ Ｐゴシック" charset="-128"/>
              </a:rPr>
              <a:t>, </a:t>
            </a:r>
            <a:r>
              <a:rPr lang="en-US" sz="1846" dirty="0">
                <a:solidFill>
                  <a:srgbClr val="000000"/>
                </a:solidFill>
                <a:latin typeface="Symbol" charset="2"/>
                <a:ea typeface="ＭＳ Ｐゴシック" charset="-128"/>
                <a:cs typeface="Calibri" panose="020F0502020204030204" pitchFamily="34" charset="0"/>
              </a:rPr>
              <a:t>t(m</a:t>
            </a:r>
            <a:r>
              <a:rPr lang="en-US" sz="1846" dirty="0">
                <a:solidFill>
                  <a:srgbClr val="000000"/>
                </a:solidFill>
                <a:latin typeface="Comic Sans MS" charset="0"/>
                <a:ea typeface="ＭＳ Ｐゴシック" charset="-128"/>
              </a:rPr>
              <a:t>-) ~ </a:t>
            </a:r>
            <a:r>
              <a:rPr lang="en-US" dirty="0">
                <a:solidFill>
                  <a:srgbClr val="000000"/>
                </a:solidFill>
                <a:latin typeface="Calibri" panose="020F0502020204030204" pitchFamily="34" charset="0"/>
                <a:ea typeface="ＭＳ Ｐゴシック" charset="-128"/>
                <a:cs typeface="Calibri" panose="020F0502020204030204" pitchFamily="34" charset="0"/>
              </a:rPr>
              <a:t>0.88</a:t>
            </a:r>
            <a:r>
              <a:rPr lang="en-US" sz="1846" dirty="0">
                <a:solidFill>
                  <a:srgbClr val="000000"/>
                </a:solidFill>
                <a:latin typeface="Comic Sans MS" charset="0"/>
                <a:ea typeface="ＭＳ Ｐゴシック" charset="-128"/>
              </a:rPr>
              <a:t> </a:t>
            </a:r>
            <a:r>
              <a:rPr lang="en-US" sz="1846" dirty="0" err="1">
                <a:solidFill>
                  <a:srgbClr val="000000"/>
                </a:solidFill>
                <a:latin typeface="Symbol" charset="2"/>
                <a:ea typeface="ＭＳ Ｐゴシック" charset="-128"/>
                <a:cs typeface="Calibri" panose="020F0502020204030204" pitchFamily="34" charset="0"/>
              </a:rPr>
              <a:t>m</a:t>
            </a:r>
            <a:r>
              <a:rPr lang="en-US" sz="1846" dirty="0" err="1">
                <a:solidFill>
                  <a:srgbClr val="000000"/>
                </a:solidFill>
                <a:latin typeface="Comic Sans MS" charset="0"/>
                <a:ea typeface="ＭＳ Ｐゴシック" charset="-128"/>
              </a:rPr>
              <a:t>s</a:t>
            </a:r>
            <a:endParaRPr lang="it-IT" sz="1846" dirty="0">
              <a:solidFill>
                <a:srgbClr val="000000"/>
              </a:solidFill>
              <a:latin typeface="Comic Sans MS" charset="0"/>
              <a:ea typeface="ＭＳ Ｐゴシック" charset="-128"/>
            </a:endParaRPr>
          </a:p>
        </p:txBody>
      </p:sp>
      <p:pic>
        <p:nvPicPr>
          <p:cNvPr id="4" name="Picture 3" descr="Apparato_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31" y="3640015"/>
            <a:ext cx="6564923" cy="1453662"/>
          </a:xfrm>
          <a:prstGeom prst="rect">
            <a:avLst/>
          </a:prstGeom>
        </p:spPr>
      </p:pic>
      <p:cxnSp>
        <p:nvCxnSpPr>
          <p:cNvPr id="6" name="Straight Connector 5"/>
          <p:cNvCxnSpPr/>
          <p:nvPr/>
        </p:nvCxnSpPr>
        <p:spPr bwMode="auto">
          <a:xfrm>
            <a:off x="2883877" y="3640015"/>
            <a:ext cx="492369" cy="844062"/>
          </a:xfrm>
          <a:prstGeom prst="line">
            <a:avLst/>
          </a:prstGeom>
          <a:solidFill>
            <a:schemeClr val="accent1"/>
          </a:solidFill>
          <a:ln w="4445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flipV="1">
            <a:off x="3376246" y="4413739"/>
            <a:ext cx="211015" cy="70338"/>
          </a:xfrm>
          <a:prstGeom prst="line">
            <a:avLst/>
          </a:prstGeom>
          <a:solidFill>
            <a:schemeClr val="accent1"/>
          </a:solidFill>
          <a:ln w="41275" cap="flat" cmpd="sng" algn="ctr">
            <a:solidFill>
              <a:schemeClr val="accent2"/>
            </a:solidFill>
            <a:prstDash val="solid"/>
            <a:round/>
            <a:headEnd type="none" w="med" len="med"/>
            <a:tailEnd type="none" w="med" len="med"/>
          </a:ln>
          <a:effectLst/>
        </p:spPr>
      </p:cxnSp>
      <p:sp>
        <p:nvSpPr>
          <p:cNvPr id="9" name="TextBox 8"/>
          <p:cNvSpPr txBox="1"/>
          <p:nvPr/>
        </p:nvSpPr>
        <p:spPr>
          <a:xfrm>
            <a:off x="3024554" y="3429001"/>
            <a:ext cx="773723" cy="376385"/>
          </a:xfrm>
          <a:prstGeom prst="rect">
            <a:avLst/>
          </a:prstGeom>
          <a:noFill/>
        </p:spPr>
        <p:txBody>
          <a:bodyPr wrap="square" rtlCol="0">
            <a:spAutoFit/>
          </a:bodyPr>
          <a:lstStyle/>
          <a:p>
            <a:pPr defTabSz="844083" eaLnBrk="0" fontAlgn="base" hangingPunct="0">
              <a:spcBef>
                <a:spcPct val="0"/>
              </a:spcBef>
              <a:spcAft>
                <a:spcPct val="0"/>
              </a:spcAft>
            </a:pPr>
            <a:r>
              <a:rPr lang="en-US" sz="1846" b="1" i="1" dirty="0">
                <a:solidFill>
                  <a:srgbClr val="FF0000"/>
                </a:solidFill>
                <a:latin typeface="Symbol" charset="2"/>
                <a:ea typeface="ＭＳ Ｐゴシック" charset="-128"/>
                <a:cs typeface="Symbol" charset="2"/>
              </a:rPr>
              <a:t>m</a:t>
            </a:r>
          </a:p>
        </p:txBody>
      </p:sp>
      <p:sp>
        <p:nvSpPr>
          <p:cNvPr id="11" name="TextBox 10"/>
          <p:cNvSpPr txBox="1"/>
          <p:nvPr/>
        </p:nvSpPr>
        <p:spPr>
          <a:xfrm>
            <a:off x="3446585" y="4396099"/>
            <a:ext cx="773723" cy="376385"/>
          </a:xfrm>
          <a:prstGeom prst="rect">
            <a:avLst/>
          </a:prstGeom>
          <a:noFill/>
        </p:spPr>
        <p:txBody>
          <a:bodyPr wrap="square" rtlCol="0">
            <a:spAutoFit/>
          </a:bodyPr>
          <a:lstStyle/>
          <a:p>
            <a:pPr defTabSz="844083" eaLnBrk="0" fontAlgn="base" hangingPunct="0">
              <a:spcBef>
                <a:spcPct val="0"/>
              </a:spcBef>
              <a:spcAft>
                <a:spcPct val="0"/>
              </a:spcAft>
            </a:pPr>
            <a:r>
              <a:rPr lang="en-US" sz="1846" b="1" i="1" dirty="0">
                <a:solidFill>
                  <a:srgbClr val="3333CC"/>
                </a:solidFill>
                <a:latin typeface="Comic Sans MS"/>
                <a:ea typeface="ＭＳ Ｐゴシック" charset="-128"/>
                <a:cs typeface="Comic Sans MS"/>
              </a:rPr>
              <a:t>e</a:t>
            </a:r>
          </a:p>
        </p:txBody>
      </p:sp>
      <p:cxnSp>
        <p:nvCxnSpPr>
          <p:cNvPr id="14" name="Straight Connector 13"/>
          <p:cNvCxnSpPr/>
          <p:nvPr/>
        </p:nvCxnSpPr>
        <p:spPr bwMode="auto">
          <a:xfrm>
            <a:off x="3376246" y="4484077"/>
            <a:ext cx="281354" cy="98473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6" name="Straight Connector 15"/>
          <p:cNvCxnSpPr/>
          <p:nvPr/>
        </p:nvCxnSpPr>
        <p:spPr bwMode="auto">
          <a:xfrm flipH="1">
            <a:off x="2883877" y="4484077"/>
            <a:ext cx="492369" cy="773723"/>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19" name="TextBox 18"/>
          <p:cNvSpPr txBox="1"/>
          <p:nvPr/>
        </p:nvSpPr>
        <p:spPr>
          <a:xfrm>
            <a:off x="2883877" y="5117124"/>
            <a:ext cx="773723" cy="376385"/>
          </a:xfrm>
          <a:prstGeom prst="rect">
            <a:avLst/>
          </a:prstGeom>
          <a:noFill/>
        </p:spPr>
        <p:txBody>
          <a:bodyPr wrap="square" rtlCol="0">
            <a:spAutoFit/>
          </a:bodyPr>
          <a:lstStyle/>
          <a:p>
            <a:pPr defTabSz="844083" eaLnBrk="0" fontAlgn="base" hangingPunct="0">
              <a:spcBef>
                <a:spcPct val="0"/>
              </a:spcBef>
              <a:spcAft>
                <a:spcPct val="0"/>
              </a:spcAft>
            </a:pPr>
            <a:r>
              <a:rPr lang="en-US" sz="1846" b="1" i="1" dirty="0">
                <a:solidFill>
                  <a:srgbClr val="000000"/>
                </a:solidFill>
                <a:latin typeface="Symbol" charset="2"/>
                <a:ea typeface="ＭＳ Ｐゴシック" charset="-128"/>
                <a:cs typeface="Symbol" charset="2"/>
              </a:rPr>
              <a:t>n</a:t>
            </a:r>
            <a:r>
              <a:rPr lang="en-US" sz="1846" b="1" i="1" baseline="-25000" dirty="0">
                <a:solidFill>
                  <a:srgbClr val="000000"/>
                </a:solidFill>
                <a:latin typeface="Symbol" charset="2"/>
                <a:ea typeface="ＭＳ Ｐゴシック" charset="-128"/>
                <a:cs typeface="Symbol" charset="2"/>
              </a:rPr>
              <a:t>m</a:t>
            </a:r>
          </a:p>
        </p:txBody>
      </p:sp>
      <p:sp>
        <p:nvSpPr>
          <p:cNvPr id="20" name="TextBox 19"/>
          <p:cNvSpPr txBox="1"/>
          <p:nvPr/>
        </p:nvSpPr>
        <p:spPr>
          <a:xfrm>
            <a:off x="3587262" y="4976447"/>
            <a:ext cx="773723" cy="376385"/>
          </a:xfrm>
          <a:prstGeom prst="rect">
            <a:avLst/>
          </a:prstGeom>
          <a:noFill/>
        </p:spPr>
        <p:txBody>
          <a:bodyPr wrap="square" rtlCol="0">
            <a:spAutoFit/>
          </a:bodyPr>
          <a:lstStyle/>
          <a:p>
            <a:pPr defTabSz="844083" eaLnBrk="0" fontAlgn="base" hangingPunct="0">
              <a:spcBef>
                <a:spcPct val="0"/>
              </a:spcBef>
              <a:spcAft>
                <a:spcPct val="0"/>
              </a:spcAft>
            </a:pPr>
            <a:r>
              <a:rPr lang="en-US" sz="1846" b="1" i="1" dirty="0">
                <a:solidFill>
                  <a:srgbClr val="000000"/>
                </a:solidFill>
                <a:latin typeface="Symbol" charset="2"/>
                <a:ea typeface="ＭＳ Ｐゴシック" charset="-128"/>
                <a:cs typeface="Symbol" charset="2"/>
              </a:rPr>
              <a:t>n</a:t>
            </a:r>
            <a:r>
              <a:rPr lang="en-US" sz="1846" b="1" i="1" baseline="-25000" dirty="0">
                <a:solidFill>
                  <a:srgbClr val="000000"/>
                </a:solidFill>
                <a:latin typeface="Comic Sans MS"/>
                <a:ea typeface="ＭＳ Ｐゴシック" charset="-128"/>
                <a:cs typeface="Symbol" charset="2"/>
              </a:rPr>
              <a:t>e</a:t>
            </a:r>
          </a:p>
        </p:txBody>
      </p:sp>
      <p:sp>
        <p:nvSpPr>
          <p:cNvPr id="5" name="Rectangle 4">
            <a:extLst>
              <a:ext uri="{FF2B5EF4-FFF2-40B4-BE49-F238E27FC236}">
                <a16:creationId xmlns:a16="http://schemas.microsoft.com/office/drawing/2014/main" id="{DA1A253E-5701-4D94-84C3-7723FE180A31}"/>
              </a:ext>
            </a:extLst>
          </p:cNvPr>
          <p:cNvSpPr/>
          <p:nvPr/>
        </p:nvSpPr>
        <p:spPr>
          <a:xfrm>
            <a:off x="1685498" y="695917"/>
            <a:ext cx="6325737" cy="419217"/>
          </a:xfrm>
          <a:prstGeom prst="rect">
            <a:avLst/>
          </a:prstGeom>
        </p:spPr>
        <p:txBody>
          <a:bodyPr wrap="square">
            <a:spAutoFit/>
          </a:bodyPr>
          <a:lstStyle/>
          <a:p>
            <a:pPr algn="ctr">
              <a:lnSpc>
                <a:spcPct val="128000"/>
              </a:lnSpc>
              <a:spcBef>
                <a:spcPts val="800"/>
              </a:spcBef>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pPr>
            <a:r>
              <a:rPr lang="en-US" dirty="0">
                <a:latin typeface="Calibri" panose="020F0502020204030204" pitchFamily="34" charset="0"/>
                <a:cs typeface="Calibri" panose="020F0502020204030204" pitchFamily="34" charset="0"/>
              </a:rPr>
              <a:t>alberto.guglielmi@pd.infn.it, christian.farnese@pd.infn.it</a:t>
            </a:r>
          </a:p>
        </p:txBody>
      </p:sp>
    </p:spTree>
    <p:extLst>
      <p:ext uri="{BB962C8B-B14F-4D97-AF65-F5344CB8AC3E}">
        <p14:creationId xmlns:p14="http://schemas.microsoft.com/office/powerpoint/2010/main" val="3231809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ettro_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780693"/>
            <a:ext cx="3774831" cy="2733498"/>
          </a:xfrm>
          <a:prstGeom prst="rect">
            <a:avLst/>
          </a:prstGeom>
        </p:spPr>
      </p:pic>
      <p:sp>
        <p:nvSpPr>
          <p:cNvPr id="2" name="Title 1"/>
          <p:cNvSpPr>
            <a:spLocks noGrp="1"/>
          </p:cNvSpPr>
          <p:nvPr>
            <p:ph type="title"/>
          </p:nvPr>
        </p:nvSpPr>
        <p:spPr/>
        <p:txBody>
          <a:bodyPr/>
          <a:lstStyle/>
          <a:p>
            <a:r>
              <a:rPr lang="en-US" sz="2800" dirty="0">
                <a:latin typeface="Calibri" panose="020F0502020204030204" pitchFamily="34" charset="0"/>
                <a:cs typeface="Calibri" panose="020F0502020204030204" pitchFamily="34" charset="0"/>
              </a:rPr>
              <a:t>Two steps experiment/Lab Modules</a:t>
            </a:r>
          </a:p>
        </p:txBody>
      </p:sp>
      <p:sp>
        <p:nvSpPr>
          <p:cNvPr id="3" name="Rettangolo 2"/>
          <p:cNvSpPr/>
          <p:nvPr/>
        </p:nvSpPr>
        <p:spPr>
          <a:xfrm>
            <a:off x="140677" y="756139"/>
            <a:ext cx="9003323" cy="2862322"/>
          </a:xfrm>
          <a:prstGeom prst="rect">
            <a:avLst/>
          </a:prstGeom>
        </p:spPr>
        <p:txBody>
          <a:bodyPr wrap="square">
            <a:spAutoFit/>
          </a:bodyPr>
          <a:lstStyle/>
          <a:p>
            <a:pPr marL="316531" indent="-316531" defTabSz="844083" eaLnBrk="0" fontAlgn="base" hangingPunct="0">
              <a:lnSpc>
                <a:spcPts val="2215"/>
              </a:lnSpc>
              <a:spcBef>
                <a:spcPts val="554"/>
              </a:spcBef>
              <a:spcAft>
                <a:spcPct val="0"/>
              </a:spcAft>
              <a:buClr>
                <a:srgbClr val="FF0000"/>
              </a:buClr>
              <a:buFont typeface="Wingdings" charset="2"/>
              <a:buChar char="ü"/>
            </a:pPr>
            <a:r>
              <a:rPr lang="en-US" dirty="0">
                <a:solidFill>
                  <a:srgbClr val="000000"/>
                </a:solidFill>
                <a:latin typeface="Calibri" panose="020F0502020204030204" pitchFamily="34" charset="0"/>
                <a:ea typeface="ＭＳ Ｐゴシック" charset="-128"/>
                <a:cs typeface="Calibri" panose="020F0502020204030204" pitchFamily="34" charset="0"/>
              </a:rPr>
              <a:t>The first step consists in the characterization/optimization of the setup followed by an initial data taking:</a:t>
            </a:r>
          </a:p>
          <a:p>
            <a:pPr marL="663836" lvl="1" indent="-241795" defTabSz="844083" eaLnBrk="0" fontAlgn="base" hangingPunct="0">
              <a:lnSpc>
                <a:spcPts val="2215"/>
              </a:lnSpc>
              <a:spcBef>
                <a:spcPts val="554"/>
              </a:spcBef>
              <a:spcAft>
                <a:spcPct val="0"/>
              </a:spcAft>
              <a:buClr>
                <a:srgbClr val="FF0000"/>
              </a:buClr>
              <a:buFont typeface="+mj-lt"/>
              <a:buAutoNum type="romanLcPeriod"/>
            </a:pPr>
            <a:r>
              <a:rPr lang="en-US" dirty="0">
                <a:solidFill>
                  <a:srgbClr val="000000"/>
                </a:solidFill>
                <a:latin typeface="Calibri" panose="020F0502020204030204" pitchFamily="34" charset="0"/>
                <a:ea typeface="ＭＳ Ｐゴシック" charset="-128"/>
                <a:cs typeface="Calibri" panose="020F0502020204030204" pitchFamily="34" charset="0"/>
              </a:rPr>
              <a:t>Cosmic ray detection efficiency of the photomultipliers connected to the plastic scintillators as a function of the applied H.V., the discrimination threshold.</a:t>
            </a:r>
          </a:p>
          <a:p>
            <a:pPr marL="663836" lvl="1" indent="-241795" defTabSz="844083" eaLnBrk="0" fontAlgn="base" hangingPunct="0">
              <a:lnSpc>
                <a:spcPts val="2215"/>
              </a:lnSpc>
              <a:spcBef>
                <a:spcPts val="554"/>
              </a:spcBef>
              <a:spcAft>
                <a:spcPct val="0"/>
              </a:spcAft>
              <a:buClr>
                <a:srgbClr val="FF0000"/>
              </a:buClr>
              <a:buFont typeface="+mj-lt"/>
              <a:buAutoNum type="romanLcPeriod"/>
            </a:pPr>
            <a:r>
              <a:rPr lang="en-US" dirty="0">
                <a:solidFill>
                  <a:srgbClr val="000000"/>
                </a:solidFill>
                <a:latin typeface="Calibri" panose="020F0502020204030204" pitchFamily="34" charset="0"/>
                <a:ea typeface="ＭＳ Ｐゴシック" charset="-128"/>
                <a:cs typeface="Calibri" panose="020F0502020204030204" pitchFamily="34" charset="0"/>
              </a:rPr>
              <a:t>Calibration of the Time to Amplitude Converter (TAC) and of Analog to Digital Converter (ADC) used in the data acquisition</a:t>
            </a:r>
          </a:p>
          <a:p>
            <a:pPr marL="663836" lvl="1" indent="-241795" defTabSz="844083" eaLnBrk="0" fontAlgn="base" hangingPunct="0">
              <a:lnSpc>
                <a:spcPts val="2215"/>
              </a:lnSpc>
              <a:spcBef>
                <a:spcPts val="554"/>
              </a:spcBef>
              <a:spcAft>
                <a:spcPct val="0"/>
              </a:spcAft>
              <a:buClr>
                <a:srgbClr val="FF0000"/>
              </a:buClr>
              <a:buFont typeface="+mj-lt"/>
              <a:buAutoNum type="romanLcPeriod"/>
            </a:pPr>
            <a:r>
              <a:rPr lang="en-US" dirty="0">
                <a:solidFill>
                  <a:srgbClr val="000000"/>
                </a:solidFill>
                <a:latin typeface="Calibri" panose="020F0502020204030204" pitchFamily="34" charset="0"/>
                <a:ea typeface="ＭＳ Ｐゴシック" charset="-128"/>
                <a:cs typeface="Calibri" panose="020F0502020204030204" pitchFamily="34" charset="0"/>
              </a:rPr>
              <a:t>Then logic circuits identifying</a:t>
            </a:r>
            <a:r>
              <a:rPr lang="en-US" sz="1846" dirty="0">
                <a:solidFill>
                  <a:srgbClr val="000000"/>
                </a:solidFill>
                <a:latin typeface="Comic Sans MS" charset="0"/>
                <a:ea typeface="ＭＳ Ｐゴシック" charset="-128"/>
              </a:rPr>
              <a:t> </a:t>
            </a:r>
            <a:r>
              <a:rPr lang="en-US" sz="1846" dirty="0">
                <a:solidFill>
                  <a:srgbClr val="000000"/>
                </a:solidFill>
                <a:latin typeface="Symbol" charset="2"/>
                <a:ea typeface="ＭＳ Ｐゴシック" charset="-128"/>
                <a:cs typeface="Symbol" charset="2"/>
              </a:rPr>
              <a:t>m </a:t>
            </a:r>
            <a:r>
              <a:rPr lang="en-US" dirty="0">
                <a:solidFill>
                  <a:srgbClr val="000000"/>
                </a:solidFill>
                <a:latin typeface="Calibri" panose="020F0502020204030204" pitchFamily="34" charset="0"/>
                <a:ea typeface="ＭＳ Ｐゴシック" charset="-128"/>
                <a:cs typeface="Calibri" panose="020F0502020204030204" pitchFamily="34" charset="0"/>
              </a:rPr>
              <a:t>entrance in the apparatus and the   electron/positron produced in the m decay are prepared. A first</a:t>
            </a:r>
            <a:r>
              <a:rPr lang="en-US" sz="1846" dirty="0">
                <a:solidFill>
                  <a:srgbClr val="000000"/>
                </a:solidFill>
                <a:latin typeface="Comic Sans MS" charset="0"/>
                <a:ea typeface="ＭＳ Ｐゴシック" charset="-128"/>
              </a:rPr>
              <a:t> </a:t>
            </a:r>
            <a:r>
              <a:rPr lang="en-US" sz="1846" dirty="0">
                <a:solidFill>
                  <a:srgbClr val="000000"/>
                </a:solidFill>
                <a:latin typeface="Symbol" charset="2"/>
                <a:ea typeface="ＭＳ Ｐゴシック" charset="-128"/>
                <a:cs typeface="Symbol" charset="2"/>
              </a:rPr>
              <a:t>m </a:t>
            </a:r>
            <a:r>
              <a:rPr lang="en-US" dirty="0">
                <a:solidFill>
                  <a:srgbClr val="000000"/>
                </a:solidFill>
                <a:latin typeface="Calibri" panose="020F0502020204030204" pitchFamily="34" charset="0"/>
                <a:ea typeface="ＭＳ Ｐゴシック" charset="-128"/>
                <a:cs typeface="Calibri" panose="020F0502020204030204" pitchFamily="34" charset="0"/>
              </a:rPr>
              <a:t>lifetime evaluation is performed with a week data taking.</a:t>
            </a:r>
          </a:p>
        </p:txBody>
      </p:sp>
      <p:sp>
        <p:nvSpPr>
          <p:cNvPr id="5" name="Rettangolo 2"/>
          <p:cNvSpPr/>
          <p:nvPr/>
        </p:nvSpPr>
        <p:spPr>
          <a:xfrm>
            <a:off x="138855" y="3610698"/>
            <a:ext cx="4433145" cy="2708434"/>
          </a:xfrm>
          <a:prstGeom prst="rect">
            <a:avLst/>
          </a:prstGeom>
        </p:spPr>
        <p:txBody>
          <a:bodyPr wrap="square">
            <a:spAutoFit/>
          </a:bodyPr>
          <a:lstStyle/>
          <a:p>
            <a:pPr defTabSz="844083" eaLnBrk="0" fontAlgn="base" hangingPunct="0">
              <a:lnSpc>
                <a:spcPts val="2215"/>
              </a:lnSpc>
              <a:spcBef>
                <a:spcPts val="554"/>
              </a:spcBef>
              <a:spcAft>
                <a:spcPct val="0"/>
              </a:spcAft>
              <a:buClr>
                <a:srgbClr val="FF0000"/>
              </a:buClr>
            </a:pPr>
            <a:endParaRPr lang="it-IT" sz="1846" dirty="0">
              <a:solidFill>
                <a:srgbClr val="000000"/>
              </a:solidFill>
              <a:latin typeface="Comic Sans MS" charset="0"/>
              <a:ea typeface="ＭＳ Ｐゴシック" charset="-128"/>
            </a:endParaRPr>
          </a:p>
          <a:p>
            <a:pPr marL="263776" indent="-263776" defTabSz="844083" eaLnBrk="0" fontAlgn="base" hangingPunct="0">
              <a:lnSpc>
                <a:spcPts val="2215"/>
              </a:lnSpc>
              <a:spcBef>
                <a:spcPts val="554"/>
              </a:spcBef>
              <a:spcAft>
                <a:spcPct val="0"/>
              </a:spcAft>
              <a:buClr>
                <a:srgbClr val="FF0000"/>
              </a:buClr>
              <a:buFont typeface="Wingdings" charset="2"/>
              <a:buChar char="ü"/>
            </a:pPr>
            <a:r>
              <a:rPr lang="en-US" dirty="0">
                <a:solidFill>
                  <a:srgbClr val="000000"/>
                </a:solidFill>
                <a:latin typeface="Calibri" panose="020F0502020204030204" pitchFamily="34" charset="0"/>
                <a:ea typeface="ＭＳ Ｐゴシック" charset="-128"/>
                <a:cs typeface="Calibri" panose="020F0502020204030204" pitchFamily="34" charset="0"/>
              </a:rPr>
              <a:t>In the second part of the experiment (next Laboratory module),  lifetime of  </a:t>
            </a:r>
            <a:r>
              <a:rPr lang="en-US" sz="1846" dirty="0">
                <a:solidFill>
                  <a:srgbClr val="000000"/>
                </a:solidFill>
                <a:latin typeface="Symbol" charset="2"/>
                <a:ea typeface="ＭＳ Ｐゴシック" charset="-128"/>
                <a:cs typeface="Symbol" charset="2"/>
              </a:rPr>
              <a:t>m</a:t>
            </a:r>
            <a:r>
              <a:rPr lang="en-US" sz="2215" baseline="30000" dirty="0">
                <a:solidFill>
                  <a:srgbClr val="000000"/>
                </a:solidFill>
                <a:latin typeface="Symbol" charset="2"/>
                <a:ea typeface="ＭＳ Ｐゴシック" charset="-128"/>
                <a:cs typeface="Symbol" charset="2"/>
              </a:rPr>
              <a:t>+</a:t>
            </a:r>
            <a:r>
              <a:rPr lang="en-US" sz="1846" dirty="0">
                <a:solidFill>
                  <a:srgbClr val="000000"/>
                </a:solidFill>
                <a:latin typeface="Comic Sans MS" charset="0"/>
                <a:ea typeface="ＭＳ Ｐゴシック" charset="-128"/>
              </a:rPr>
              <a:t> </a:t>
            </a:r>
            <a:r>
              <a:rPr lang="en-US" dirty="0">
                <a:solidFill>
                  <a:srgbClr val="000000"/>
                </a:solidFill>
                <a:latin typeface="Calibri" panose="020F0502020204030204" pitchFamily="34" charset="0"/>
                <a:ea typeface="ＭＳ Ｐゴシック" charset="-128"/>
                <a:cs typeface="Calibri" panose="020F0502020204030204" pitchFamily="34" charset="0"/>
              </a:rPr>
              <a:t>and</a:t>
            </a:r>
            <a:r>
              <a:rPr lang="en-US" sz="1846" dirty="0">
                <a:solidFill>
                  <a:srgbClr val="000000"/>
                </a:solidFill>
                <a:latin typeface="Comic Sans MS" charset="0"/>
                <a:ea typeface="ＭＳ Ｐゴシック" charset="-128"/>
              </a:rPr>
              <a:t> </a:t>
            </a:r>
            <a:r>
              <a:rPr lang="en-US" sz="1846" dirty="0">
                <a:solidFill>
                  <a:srgbClr val="000000"/>
                </a:solidFill>
                <a:latin typeface="Symbol" charset="2"/>
                <a:ea typeface="ＭＳ Ｐゴシック" charset="-128"/>
                <a:cs typeface="Symbol" charset="2"/>
              </a:rPr>
              <a:t>m</a:t>
            </a:r>
            <a:r>
              <a:rPr lang="en-US" sz="2215" baseline="30000" dirty="0">
                <a:solidFill>
                  <a:srgbClr val="000000"/>
                </a:solidFill>
                <a:latin typeface="Symbol" charset="2"/>
                <a:ea typeface="ＭＳ Ｐゴシック" charset="-128"/>
                <a:cs typeface="Symbol" charset="2"/>
              </a:rPr>
              <a:t>- </a:t>
            </a:r>
            <a:r>
              <a:rPr lang="en-US" dirty="0">
                <a:solidFill>
                  <a:srgbClr val="000000"/>
                </a:solidFill>
                <a:latin typeface="Calibri" panose="020F0502020204030204" pitchFamily="34" charset="0"/>
                <a:ea typeface="ＭＳ Ｐゴシック" charset="-128"/>
                <a:cs typeface="Calibri" panose="020F0502020204030204" pitchFamily="34" charset="0"/>
              </a:rPr>
              <a:t>and ratio R of their flux are determined from the analysis of the collected temporal spectrum. The required algorithms are prepared and tuned on simulated </a:t>
            </a:r>
            <a:r>
              <a:rPr lang="en-US" dirty="0" err="1">
                <a:solidFill>
                  <a:srgbClr val="000000"/>
                </a:solidFill>
                <a:latin typeface="Calibri" panose="020F0502020204030204" pitchFamily="34" charset="0"/>
                <a:ea typeface="ＭＳ Ｐゴシック" charset="-128"/>
                <a:cs typeface="Calibri" panose="020F0502020204030204" pitchFamily="34" charset="0"/>
              </a:rPr>
              <a:t>muon</a:t>
            </a:r>
            <a:r>
              <a:rPr lang="en-US" dirty="0">
                <a:solidFill>
                  <a:srgbClr val="000000"/>
                </a:solidFill>
                <a:latin typeface="Calibri" panose="020F0502020204030204" pitchFamily="34" charset="0"/>
                <a:ea typeface="ＭＳ Ｐゴシック" charset="-128"/>
                <a:cs typeface="Calibri" panose="020F0502020204030204" pitchFamily="34" charset="0"/>
              </a:rPr>
              <a:t> decay spectra prepared by dedicated simple MC.</a:t>
            </a:r>
            <a:endParaRPr lang="it-IT" dirty="0">
              <a:solidFill>
                <a:srgbClr val="000000"/>
              </a:solidFill>
              <a:latin typeface="Calibri" panose="020F0502020204030204" pitchFamily="34" charset="0"/>
              <a:ea typeface="ＭＳ Ｐゴシック" charset="-128"/>
              <a:cs typeface="Calibri" panose="020F0502020204030204" pitchFamily="34" charset="0"/>
            </a:endParaRPr>
          </a:p>
        </p:txBody>
      </p:sp>
      <p:sp>
        <p:nvSpPr>
          <p:cNvPr id="8" name="TextBox 7"/>
          <p:cNvSpPr txBox="1"/>
          <p:nvPr/>
        </p:nvSpPr>
        <p:spPr>
          <a:xfrm rot="16200000">
            <a:off x="4105980" y="4155208"/>
            <a:ext cx="984738" cy="376385"/>
          </a:xfrm>
          <a:prstGeom prst="rect">
            <a:avLst/>
          </a:prstGeom>
          <a:noFill/>
        </p:spPr>
        <p:txBody>
          <a:bodyPr wrap="square" rtlCol="0">
            <a:spAutoFit/>
          </a:bodyPr>
          <a:lstStyle/>
          <a:p>
            <a:pPr defTabSz="844083" eaLnBrk="0" fontAlgn="base" hangingPunct="0">
              <a:spcBef>
                <a:spcPct val="0"/>
              </a:spcBef>
              <a:spcAft>
                <a:spcPct val="0"/>
              </a:spcAft>
            </a:pPr>
            <a:r>
              <a:rPr lang="en-US" sz="1846" b="1" i="1" dirty="0">
                <a:solidFill>
                  <a:srgbClr val="000000"/>
                </a:solidFill>
                <a:latin typeface="Comic Sans MS"/>
                <a:ea typeface="ＭＳ Ｐゴシック" charset="-128"/>
                <a:cs typeface="Comic Sans MS"/>
              </a:rPr>
              <a:t>counts</a:t>
            </a:r>
            <a:endParaRPr lang="en-US" sz="1846" b="1" i="1" baseline="-25000" dirty="0">
              <a:solidFill>
                <a:srgbClr val="000000"/>
              </a:solidFill>
              <a:latin typeface="Comic Sans MS"/>
              <a:ea typeface="ＭＳ Ｐゴシック" charset="-128"/>
              <a:cs typeface="Comic Sans MS"/>
            </a:endParaRPr>
          </a:p>
        </p:txBody>
      </p:sp>
      <p:sp>
        <p:nvSpPr>
          <p:cNvPr id="9" name="TextBox 8"/>
          <p:cNvSpPr txBox="1"/>
          <p:nvPr/>
        </p:nvSpPr>
        <p:spPr>
          <a:xfrm>
            <a:off x="6049108" y="6280246"/>
            <a:ext cx="2066165" cy="319639"/>
          </a:xfrm>
          <a:prstGeom prst="rect">
            <a:avLst/>
          </a:prstGeom>
          <a:noFill/>
        </p:spPr>
        <p:txBody>
          <a:bodyPr wrap="square" rtlCol="0">
            <a:spAutoFit/>
          </a:bodyPr>
          <a:lstStyle/>
          <a:p>
            <a:pPr defTabSz="844083" eaLnBrk="0" fontAlgn="base" hangingPunct="0">
              <a:spcBef>
                <a:spcPct val="0"/>
              </a:spcBef>
              <a:spcAft>
                <a:spcPct val="0"/>
              </a:spcAft>
            </a:pPr>
            <a:r>
              <a:rPr lang="en-US" sz="1477" b="1" i="1" dirty="0">
                <a:solidFill>
                  <a:srgbClr val="000000"/>
                </a:solidFill>
                <a:latin typeface="Comic Sans MS"/>
                <a:ea typeface="ＭＳ Ｐゴシック" charset="-128"/>
                <a:cs typeface="Comic Sans MS"/>
              </a:rPr>
              <a:t>TAC channel (5 ns)</a:t>
            </a:r>
            <a:endParaRPr lang="en-US" sz="1477" b="1" i="1" baseline="-25000" dirty="0">
              <a:solidFill>
                <a:srgbClr val="000000"/>
              </a:solidFill>
              <a:latin typeface="Comic Sans MS"/>
              <a:ea typeface="ＭＳ Ｐゴシック" charset="-128"/>
              <a:cs typeface="Comic Sans MS"/>
            </a:endParaRPr>
          </a:p>
        </p:txBody>
      </p:sp>
      <p:sp>
        <p:nvSpPr>
          <p:cNvPr id="4" name="Rettangolo 3"/>
          <p:cNvSpPr/>
          <p:nvPr/>
        </p:nvSpPr>
        <p:spPr>
          <a:xfrm>
            <a:off x="5216751" y="3921369"/>
            <a:ext cx="1519968" cy="350096"/>
          </a:xfrm>
          <a:prstGeom prst="rect">
            <a:avLst/>
          </a:prstGeom>
        </p:spPr>
        <p:txBody>
          <a:bodyPr wrap="none">
            <a:spAutoFit/>
          </a:bodyPr>
          <a:lstStyle/>
          <a:p>
            <a:pPr defTabSz="844083" eaLnBrk="0" fontAlgn="base" hangingPunct="0">
              <a:lnSpc>
                <a:spcPts val="2215"/>
              </a:lnSpc>
              <a:spcBef>
                <a:spcPts val="554"/>
              </a:spcBef>
              <a:spcAft>
                <a:spcPct val="0"/>
              </a:spcAft>
              <a:buClr>
                <a:srgbClr val="FF0000"/>
              </a:buClr>
            </a:pPr>
            <a:r>
              <a:rPr lang="en-US" sz="1477" dirty="0">
                <a:solidFill>
                  <a:srgbClr val="000000"/>
                </a:solidFill>
                <a:latin typeface="Comic Sans MS" charset="0"/>
                <a:ea typeface="ＭＳ Ｐゴシック" charset="-128"/>
              </a:rPr>
              <a:t> </a:t>
            </a:r>
            <a:r>
              <a:rPr lang="en-US" sz="1477" dirty="0">
                <a:solidFill>
                  <a:srgbClr val="000000"/>
                </a:solidFill>
                <a:latin typeface="Symbol" charset="2"/>
                <a:ea typeface="ＭＳ Ｐゴシック" charset="-128"/>
                <a:cs typeface="Symbol" charset="2"/>
              </a:rPr>
              <a:t>t(m</a:t>
            </a:r>
            <a:r>
              <a:rPr lang="en-US" sz="1477" dirty="0">
                <a:solidFill>
                  <a:srgbClr val="000000"/>
                </a:solidFill>
                <a:latin typeface="Comic Sans MS" charset="0"/>
                <a:ea typeface="ＭＳ Ｐゴシック" charset="-128"/>
              </a:rPr>
              <a:t>-) ~ 0.88 </a:t>
            </a:r>
            <a:r>
              <a:rPr lang="en-US" sz="1477" dirty="0" err="1">
                <a:solidFill>
                  <a:srgbClr val="000000"/>
                </a:solidFill>
                <a:latin typeface="Symbol" charset="2"/>
                <a:ea typeface="ＭＳ Ｐゴシック" charset="-128"/>
                <a:cs typeface="Symbol" charset="2"/>
              </a:rPr>
              <a:t>m</a:t>
            </a:r>
            <a:r>
              <a:rPr lang="en-US" sz="1477" dirty="0" err="1">
                <a:solidFill>
                  <a:srgbClr val="000000"/>
                </a:solidFill>
                <a:latin typeface="Comic Sans MS" charset="0"/>
                <a:ea typeface="ＭＳ Ｐゴシック" charset="-128"/>
              </a:rPr>
              <a:t>s</a:t>
            </a:r>
            <a:endParaRPr lang="it-IT" sz="1477" dirty="0">
              <a:solidFill>
                <a:srgbClr val="000000"/>
              </a:solidFill>
              <a:latin typeface="Comic Sans MS" charset="0"/>
              <a:ea typeface="ＭＳ Ｐゴシック" charset="-128"/>
            </a:endParaRPr>
          </a:p>
        </p:txBody>
      </p:sp>
      <p:sp>
        <p:nvSpPr>
          <p:cNvPr id="10" name="Rettangolo 9"/>
          <p:cNvSpPr/>
          <p:nvPr/>
        </p:nvSpPr>
        <p:spPr>
          <a:xfrm>
            <a:off x="5839411" y="4897938"/>
            <a:ext cx="1417376" cy="350096"/>
          </a:xfrm>
          <a:prstGeom prst="rect">
            <a:avLst/>
          </a:prstGeom>
        </p:spPr>
        <p:txBody>
          <a:bodyPr wrap="none">
            <a:spAutoFit/>
          </a:bodyPr>
          <a:lstStyle/>
          <a:p>
            <a:pPr defTabSz="844083" eaLnBrk="0" fontAlgn="base" hangingPunct="0">
              <a:lnSpc>
                <a:spcPts val="2215"/>
              </a:lnSpc>
              <a:spcBef>
                <a:spcPts val="554"/>
              </a:spcBef>
              <a:spcAft>
                <a:spcPct val="0"/>
              </a:spcAft>
              <a:buClr>
                <a:srgbClr val="FF0000"/>
              </a:buClr>
            </a:pPr>
            <a:r>
              <a:rPr lang="en-US" sz="1477" dirty="0">
                <a:solidFill>
                  <a:srgbClr val="000000"/>
                </a:solidFill>
                <a:latin typeface="Comic Sans MS" charset="0"/>
                <a:ea typeface="ＭＳ Ｐゴシック" charset="-128"/>
              </a:rPr>
              <a:t> </a:t>
            </a:r>
            <a:r>
              <a:rPr lang="en-US" sz="1477" dirty="0">
                <a:solidFill>
                  <a:srgbClr val="000000"/>
                </a:solidFill>
                <a:latin typeface="Symbol" charset="2"/>
                <a:ea typeface="ＭＳ Ｐゴシック" charset="-128"/>
                <a:cs typeface="Symbol" charset="2"/>
              </a:rPr>
              <a:t>t(m</a:t>
            </a:r>
            <a:r>
              <a:rPr lang="en-US" sz="1477" dirty="0">
                <a:solidFill>
                  <a:srgbClr val="000000"/>
                </a:solidFill>
                <a:latin typeface="Comic Sans MS" charset="0"/>
                <a:ea typeface="ＭＳ Ｐゴシック" charset="-128"/>
              </a:rPr>
              <a:t>+) ~ 2.2 </a:t>
            </a:r>
            <a:r>
              <a:rPr lang="en-US" sz="1477" dirty="0" err="1">
                <a:solidFill>
                  <a:srgbClr val="000000"/>
                </a:solidFill>
                <a:latin typeface="Symbol" charset="2"/>
                <a:ea typeface="ＭＳ Ｐゴシック" charset="-128"/>
                <a:cs typeface="Symbol" charset="2"/>
              </a:rPr>
              <a:t>m</a:t>
            </a:r>
            <a:r>
              <a:rPr lang="en-US" sz="1477" dirty="0" err="1">
                <a:solidFill>
                  <a:srgbClr val="000000"/>
                </a:solidFill>
                <a:latin typeface="Comic Sans MS" charset="0"/>
                <a:ea typeface="ＭＳ Ｐゴシック" charset="-128"/>
              </a:rPr>
              <a:t>s</a:t>
            </a:r>
            <a:endParaRPr lang="it-IT" sz="1477" dirty="0">
              <a:solidFill>
                <a:srgbClr val="000000"/>
              </a:solidFill>
              <a:latin typeface="Comic Sans MS" charset="0"/>
              <a:ea typeface="ＭＳ Ｐゴシック" charset="-128"/>
            </a:endParaRPr>
          </a:p>
        </p:txBody>
      </p:sp>
      <p:cxnSp>
        <p:nvCxnSpPr>
          <p:cNvPr id="11" name="Straight Connector 15"/>
          <p:cNvCxnSpPr/>
          <p:nvPr/>
        </p:nvCxnSpPr>
        <p:spPr bwMode="auto">
          <a:xfrm flipH="1">
            <a:off x="5205046" y="4273062"/>
            <a:ext cx="562708" cy="633046"/>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3" name="Straight Connector 15"/>
          <p:cNvCxnSpPr/>
          <p:nvPr/>
        </p:nvCxnSpPr>
        <p:spPr bwMode="auto">
          <a:xfrm flipH="1">
            <a:off x="5838092" y="5257800"/>
            <a:ext cx="562708" cy="633046"/>
          </a:xfrm>
          <a:prstGeom prst="line">
            <a:avLst/>
          </a:prstGeom>
          <a:solidFill>
            <a:schemeClr val="accent1"/>
          </a:solidFill>
          <a:ln w="9525" cap="flat"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546528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1965-0FF0-43D6-B88E-3F250606C7C9}"/>
              </a:ext>
            </a:extLst>
          </p:cNvPr>
          <p:cNvSpPr txBox="1">
            <a:spLocks noGrp="1"/>
          </p:cNvSpPr>
          <p:nvPr>
            <p:ph type="title" idx="4294967295"/>
          </p:nvPr>
        </p:nvSpPr>
        <p:spPr>
          <a:xfrm>
            <a:off x="6416482" y="448545"/>
            <a:ext cx="3330821" cy="362155"/>
          </a:xfrm>
        </p:spPr>
        <p:txBody>
          <a:bodyPr lIns="81638" tIns="42452" rIns="81638" bIns="42452" anchor="b" anchorCtr="0">
            <a:spAutoFit/>
          </a:bodyPr>
          <a:lstStyle/>
          <a:p>
            <a:pPr lvl="0"/>
            <a:r>
              <a:rPr lang="en-US" sz="1996" dirty="0" err="1">
                <a:solidFill>
                  <a:srgbClr val="000000"/>
                </a:solidFill>
                <a:latin typeface="Bitstream Vera Sans" pitchFamily="34"/>
              </a:rPr>
              <a:t>G.Collazuol</a:t>
            </a:r>
            <a:r>
              <a:rPr lang="en-US" sz="1996" dirty="0">
                <a:solidFill>
                  <a:srgbClr val="000000"/>
                </a:solidFill>
                <a:latin typeface="Bitstream Vera Sans" pitchFamily="34"/>
              </a:rPr>
              <a:t>, </a:t>
            </a:r>
            <a:r>
              <a:rPr lang="en-US" sz="1996" dirty="0" err="1">
                <a:solidFill>
                  <a:srgbClr val="000000"/>
                </a:solidFill>
                <a:latin typeface="Bitstream Vera Sans" pitchFamily="34"/>
              </a:rPr>
              <a:t>G.Simi</a:t>
            </a:r>
            <a:endParaRPr lang="en-US" sz="1996" dirty="0">
              <a:solidFill>
                <a:srgbClr val="000000"/>
              </a:solidFill>
              <a:latin typeface="Bitstream Vera Sans" pitchFamily="34"/>
            </a:endParaRPr>
          </a:p>
        </p:txBody>
      </p:sp>
      <p:sp>
        <p:nvSpPr>
          <p:cNvPr id="3" name="Rectangle 2">
            <a:extLst>
              <a:ext uri="{FF2B5EF4-FFF2-40B4-BE49-F238E27FC236}">
                <a16:creationId xmlns:a16="http://schemas.microsoft.com/office/drawing/2014/main" id="{C195CB26-675B-4C2E-8DA1-F8FB5391671E}"/>
              </a:ext>
            </a:extLst>
          </p:cNvPr>
          <p:cNvSpPr/>
          <p:nvPr/>
        </p:nvSpPr>
        <p:spPr>
          <a:xfrm>
            <a:off x="8331627" y="5555649"/>
            <a:ext cx="817684" cy="447375"/>
          </a:xfrm>
          <a:prstGeom prst="rect">
            <a:avLst/>
          </a:prstGeom>
          <a:solidFill>
            <a:srgbClr val="FFFFFF"/>
          </a:solidFill>
          <a:ln>
            <a:noFill/>
            <a:prstDash val="solid"/>
          </a:ln>
        </p:spPr>
        <p:txBody>
          <a:bodyPr wrap="none" lIns="0" tIns="0" rIns="0" bIns="0" anchor="ctr" anchorCtr="1"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451">
              <a:solidFill>
                <a:srgbClr val="280099"/>
              </a:solidFill>
              <a:latin typeface="Bitstream Vera Sans" pitchFamily="34"/>
              <a:ea typeface="HG Mincho Light J" pitchFamily="2"/>
              <a:cs typeface="Arial Unicode MS" pitchFamily="2"/>
            </a:endParaRPr>
          </a:p>
        </p:txBody>
      </p:sp>
      <p:sp>
        <p:nvSpPr>
          <p:cNvPr id="4" name="Title 3">
            <a:extLst>
              <a:ext uri="{FF2B5EF4-FFF2-40B4-BE49-F238E27FC236}">
                <a16:creationId xmlns:a16="http://schemas.microsoft.com/office/drawing/2014/main" id="{3BB4C50F-F603-4D9B-AC8E-EDD873DE0C8F}"/>
              </a:ext>
            </a:extLst>
          </p:cNvPr>
          <p:cNvSpPr txBox="1">
            <a:spLocks noGrp="1"/>
          </p:cNvSpPr>
          <p:nvPr>
            <p:ph type="title" idx="4294967295"/>
          </p:nvPr>
        </p:nvSpPr>
        <p:spPr>
          <a:xfrm>
            <a:off x="82617" y="3348"/>
            <a:ext cx="7737630" cy="1191164"/>
          </a:xfrm>
        </p:spPr>
        <p:txBody>
          <a:bodyPr lIns="81638" tIns="42452" rIns="81638" bIns="42452" anchor="b" anchorCtr="0">
            <a:spAutoFit/>
          </a:bodyPr>
          <a:lstStyle/>
          <a:p>
            <a:pPr lvl="0" algn="ctr"/>
            <a:r>
              <a:rPr lang="en-US" dirty="0">
                <a:latin typeface="Bitstream Vera Sans" pitchFamily="34"/>
              </a:rPr>
              <a:t>Rutherford Scattering experiment</a:t>
            </a:r>
            <a:br>
              <a:rPr lang="en-US" dirty="0">
                <a:latin typeface="Bitstream Vera Sans" pitchFamily="34"/>
              </a:rPr>
            </a:br>
            <a:endParaRPr lang="en-US" dirty="0">
              <a:latin typeface="Bitstream Vera Sans" pitchFamily="34"/>
            </a:endParaRPr>
          </a:p>
        </p:txBody>
      </p:sp>
      <p:sp>
        <p:nvSpPr>
          <p:cNvPr id="5" name="TextBox 4">
            <a:extLst>
              <a:ext uri="{FF2B5EF4-FFF2-40B4-BE49-F238E27FC236}">
                <a16:creationId xmlns:a16="http://schemas.microsoft.com/office/drawing/2014/main" id="{F5D47735-C9F3-4652-80CE-4FAA0E55ECD4}"/>
              </a:ext>
            </a:extLst>
          </p:cNvPr>
          <p:cNvSpPr txBox="1"/>
          <p:nvPr/>
        </p:nvSpPr>
        <p:spPr>
          <a:xfrm>
            <a:off x="2012861" y="849394"/>
            <a:ext cx="5678670" cy="1159163"/>
          </a:xfrm>
          <a:prstGeom prst="rect">
            <a:avLst/>
          </a:prstGeom>
          <a:noFill/>
          <a:ln>
            <a:noFill/>
          </a:ln>
        </p:spPr>
        <p:txBody>
          <a:bodyPr wrap="none" lIns="0" tIns="0" rIns="0" bIns="0" anchorCtr="0" compatLnSpc="0">
            <a:spAutoFit/>
          </a:bodyPr>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dirty="0">
                <a:solidFill>
                  <a:srgbClr val="000000"/>
                </a:solidFill>
                <a:latin typeface="Bitstream Vera Sans" pitchFamily="34"/>
                <a:ea typeface="HG Mincho Light J" pitchFamily="2"/>
                <a:cs typeface="Arial Unicode MS" pitchFamily="2"/>
              </a:rPr>
              <a:t>1) Experimental introduction to scattering and interaction of</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dirty="0">
                <a:solidFill>
                  <a:srgbClr val="000000"/>
                </a:solidFill>
                <a:latin typeface="Bitstream Vera Sans" pitchFamily="34"/>
                <a:ea typeface="HG Mincho Light J" pitchFamily="2"/>
                <a:cs typeface="Arial Unicode MS" pitchFamily="2"/>
              </a:rPr>
              <a:t>    alpha particles with matter</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dirty="0">
                <a:solidFill>
                  <a:srgbClr val="000000"/>
                </a:solidFill>
                <a:latin typeface="Bitstream Vera Sans" pitchFamily="34"/>
                <a:ea typeface="HG Mincho Light J" pitchFamily="2"/>
                <a:cs typeface="Arial Unicode MS" pitchFamily="2"/>
              </a:rPr>
              <a:t>2) setup designed and built (at least in part) by students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dirty="0">
                <a:solidFill>
                  <a:srgbClr val="000000"/>
                </a:solidFill>
                <a:latin typeface="Bitstream Vera Sans" pitchFamily="34"/>
                <a:ea typeface="HG Mincho Light J" pitchFamily="2"/>
                <a:cs typeface="Arial Unicode MS" pitchFamily="2"/>
              </a:rPr>
              <a:t>    (from mechanics to electronics)</a:t>
            </a:r>
          </a:p>
        </p:txBody>
      </p:sp>
      <p:sp>
        <p:nvSpPr>
          <p:cNvPr id="6" name="TextBox 5">
            <a:extLst>
              <a:ext uri="{FF2B5EF4-FFF2-40B4-BE49-F238E27FC236}">
                <a16:creationId xmlns:a16="http://schemas.microsoft.com/office/drawing/2014/main" id="{62145F08-4092-4A27-B787-7B8821F29D05}"/>
              </a:ext>
            </a:extLst>
          </p:cNvPr>
          <p:cNvSpPr txBox="1"/>
          <p:nvPr/>
        </p:nvSpPr>
        <p:spPr>
          <a:xfrm>
            <a:off x="555137" y="629623"/>
            <a:ext cx="2568652" cy="676941"/>
          </a:xfrm>
          <a:prstGeom prst="rect">
            <a:avLst/>
          </a:prstGeom>
          <a:noFill/>
          <a:ln>
            <a:noFill/>
          </a:ln>
        </p:spPr>
        <p:txBody>
          <a:bodyPr lIns="0" tIns="0" rIns="0" bIns="0" anchor="ctr"/>
          <a:lstStyle/>
          <a:p>
            <a:pPr>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2177">
                <a:solidFill>
                  <a:srgbClr val="0000FF"/>
                </a:solidFill>
                <a:latin typeface="Bitstream Vera Sans" pitchFamily="34"/>
                <a:ea typeface="HG Mincho Light J" pitchFamily="2"/>
                <a:cs typeface="Arial Unicode MS" pitchFamily="2"/>
              </a:rPr>
              <a:t>Objectives</a:t>
            </a:r>
          </a:p>
        </p:txBody>
      </p:sp>
      <p:sp>
        <p:nvSpPr>
          <p:cNvPr id="7" name="TextBox 6">
            <a:extLst>
              <a:ext uri="{FF2B5EF4-FFF2-40B4-BE49-F238E27FC236}">
                <a16:creationId xmlns:a16="http://schemas.microsoft.com/office/drawing/2014/main" id="{A419CAF3-02A3-4BBA-96DB-8307F7CA7145}"/>
              </a:ext>
            </a:extLst>
          </p:cNvPr>
          <p:cNvSpPr txBox="1"/>
          <p:nvPr/>
        </p:nvSpPr>
        <p:spPr>
          <a:xfrm>
            <a:off x="572118" y="2143189"/>
            <a:ext cx="1158604" cy="688043"/>
          </a:xfrm>
          <a:prstGeom prst="rect">
            <a:avLst/>
          </a:prstGeom>
          <a:noFill/>
          <a:ln>
            <a:noFill/>
          </a:ln>
        </p:spPr>
        <p:txBody>
          <a:bodyPr wrap="none" lIns="0" tIns="0" rIns="0" bIns="0"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2177">
                <a:solidFill>
                  <a:srgbClr val="000000"/>
                </a:solidFill>
                <a:latin typeface="Bitstream Vera Sans" pitchFamily="34"/>
                <a:ea typeface="HG Mincho Light J" pitchFamily="2"/>
                <a:cs typeface="Arial Unicode MS" pitchFamily="2"/>
              </a:rPr>
              <a:t>3 Phases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2540">
              <a:solidFill>
                <a:srgbClr val="0000FF"/>
              </a:solidFill>
              <a:latin typeface="Bitstream Vera Sans" pitchFamily="34"/>
              <a:ea typeface="HG Mincho Light J" pitchFamily="2"/>
              <a:cs typeface="Arial Unicode MS" pitchFamily="2"/>
            </a:endParaRPr>
          </a:p>
        </p:txBody>
      </p:sp>
      <p:sp>
        <p:nvSpPr>
          <p:cNvPr id="8" name="TextBox 7">
            <a:extLst>
              <a:ext uri="{FF2B5EF4-FFF2-40B4-BE49-F238E27FC236}">
                <a16:creationId xmlns:a16="http://schemas.microsoft.com/office/drawing/2014/main" id="{F8A3C0CB-A34D-47E3-B9F8-97AEE3038037}"/>
              </a:ext>
            </a:extLst>
          </p:cNvPr>
          <p:cNvSpPr txBox="1"/>
          <p:nvPr/>
        </p:nvSpPr>
        <p:spPr>
          <a:xfrm>
            <a:off x="2024618" y="2154292"/>
            <a:ext cx="5795629" cy="1111580"/>
          </a:xfrm>
          <a:prstGeom prst="rect">
            <a:avLst/>
          </a:prstGeom>
          <a:noFill/>
          <a:ln>
            <a:noFill/>
          </a:ln>
        </p:spPr>
        <p:txBody>
          <a:bodyPr wrap="none" lIns="0" tIns="0" rIns="0" bIns="0"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000"/>
            </a:pPr>
            <a:r>
              <a:rPr lang="en-US" sz="1814">
                <a:solidFill>
                  <a:srgbClr val="0000FF"/>
                </a:solidFill>
                <a:latin typeface="Bitstream Vera Sans" pitchFamily="34"/>
                <a:ea typeface="HG Mincho Light J" pitchFamily="2"/>
                <a:cs typeface="Arial Unicode MS" pitchFamily="2"/>
              </a:rPr>
              <a:t> 1) setup design (~10h)</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000"/>
            </a:pPr>
            <a:r>
              <a:rPr lang="en-US" sz="1814">
                <a:solidFill>
                  <a:srgbClr val="0000FF"/>
                </a:solidFill>
                <a:latin typeface="Bitstream Vera Sans" pitchFamily="34"/>
                <a:ea typeface="HG Mincho Light J" pitchFamily="2"/>
                <a:cs typeface="Arial Unicode MS" pitchFamily="2"/>
              </a:rPr>
              <a:t> 2) setup construction (~25h)</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000"/>
            </a:pPr>
            <a:r>
              <a:rPr lang="en-US" sz="1814">
                <a:solidFill>
                  <a:srgbClr val="0000FF"/>
                </a:solidFill>
                <a:latin typeface="Bitstream Vera Sans" pitchFamily="34"/>
                <a:ea typeface="HG Mincho Light J" pitchFamily="2"/>
                <a:cs typeface="Arial Unicode MS" pitchFamily="2"/>
              </a:rPr>
              <a:t> 3) calibrations and measurements (~35h)</a:t>
            </a:r>
          </a:p>
        </p:txBody>
      </p:sp>
      <p:pic>
        <p:nvPicPr>
          <p:cNvPr id="9" name="Picture 8">
            <a:extLst>
              <a:ext uri="{FF2B5EF4-FFF2-40B4-BE49-F238E27FC236}">
                <a16:creationId xmlns:a16="http://schemas.microsoft.com/office/drawing/2014/main" id="{3D732F11-C7FA-42F0-BFC0-ECFE25D615B4}"/>
              </a:ext>
            </a:extLst>
          </p:cNvPr>
          <p:cNvPicPr>
            <a:picLocks noChangeAspect="1"/>
          </p:cNvPicPr>
          <p:nvPr/>
        </p:nvPicPr>
        <p:blipFill>
          <a:blip r:embed="rId3">
            <a:lum/>
            <a:alphaModFix/>
          </a:blip>
          <a:srcRect/>
          <a:stretch>
            <a:fillRect/>
          </a:stretch>
        </p:blipFill>
        <p:spPr>
          <a:xfrm>
            <a:off x="849034" y="3466374"/>
            <a:ext cx="4887818" cy="3130320"/>
          </a:xfrm>
          <a:prstGeom prst="rect">
            <a:avLst/>
          </a:prstGeom>
          <a:noFill/>
          <a:ln>
            <a:noFill/>
          </a:ln>
        </p:spPr>
      </p:pic>
      <p:pic>
        <p:nvPicPr>
          <p:cNvPr id="10" name="Picture 9">
            <a:extLst>
              <a:ext uri="{FF2B5EF4-FFF2-40B4-BE49-F238E27FC236}">
                <a16:creationId xmlns:a16="http://schemas.microsoft.com/office/drawing/2014/main" id="{B73833AE-4518-4970-A5C8-CCED64D682EB}"/>
              </a:ext>
            </a:extLst>
          </p:cNvPr>
          <p:cNvPicPr>
            <a:picLocks noChangeAspect="1"/>
          </p:cNvPicPr>
          <p:nvPr/>
        </p:nvPicPr>
        <p:blipFill>
          <a:blip r:embed="rId4">
            <a:lum/>
            <a:alphaModFix/>
          </a:blip>
          <a:srcRect/>
          <a:stretch>
            <a:fillRect/>
          </a:stretch>
        </p:blipFill>
        <p:spPr>
          <a:xfrm>
            <a:off x="5845266" y="4572077"/>
            <a:ext cx="2808340" cy="811480"/>
          </a:xfrm>
          <a:prstGeom prst="rect">
            <a:avLst/>
          </a:prstGeom>
          <a:noFill/>
          <a:ln>
            <a:noFill/>
          </a:ln>
        </p:spPr>
      </p:pic>
      <p:sp>
        <p:nvSpPr>
          <p:cNvPr id="11" name="TextBox 10">
            <a:extLst>
              <a:ext uri="{FF2B5EF4-FFF2-40B4-BE49-F238E27FC236}">
                <a16:creationId xmlns:a16="http://schemas.microsoft.com/office/drawing/2014/main" id="{B132D077-030F-4E04-9E9F-04B0F96000AA}"/>
              </a:ext>
            </a:extLst>
          </p:cNvPr>
          <p:cNvSpPr txBox="1"/>
          <p:nvPr/>
        </p:nvSpPr>
        <p:spPr>
          <a:xfrm>
            <a:off x="6056545" y="3723044"/>
            <a:ext cx="2303165" cy="2116378"/>
          </a:xfrm>
          <a:prstGeom prst="rect">
            <a:avLst/>
          </a:prstGeom>
          <a:noFill/>
          <a:ln>
            <a:noFill/>
          </a:ln>
        </p:spPr>
        <p:txBody>
          <a:bodyPr wrap="none" lIns="0" tIns="0" rIns="0" bIns="0"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a:solidFill>
                  <a:srgbClr val="000000"/>
                </a:solidFill>
                <a:latin typeface="Bitstream Vera Sans" pitchFamily="34"/>
                <a:ea typeface="HG Mincho Light J" pitchFamily="2"/>
                <a:cs typeface="Arial Unicode MS" pitchFamily="2"/>
              </a:rPr>
              <a:t>Measurement of the</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a:solidFill>
                  <a:srgbClr val="000000"/>
                </a:solidFill>
                <a:latin typeface="Bitstream Vera Sans" pitchFamily="34"/>
                <a:ea typeface="HG Mincho Light J" pitchFamily="2"/>
                <a:cs typeface="Arial Unicode MS" pitchFamily="2"/>
              </a:rPr>
              <a:t>Rutherford scatteriong</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a:solidFill>
                  <a:srgbClr val="000000"/>
                </a:solidFill>
                <a:latin typeface="Bitstream Vera Sans" pitchFamily="34"/>
                <a:ea typeface="HG Mincho Light J" pitchFamily="2"/>
                <a:cs typeface="Arial Unicode MS" pitchFamily="2"/>
              </a:rPr>
              <a:t>cross section</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814">
              <a:solidFill>
                <a:srgbClr val="000000"/>
              </a:solidFill>
              <a:latin typeface="Bitstream Vera Sans" pitchFamily="34"/>
              <a:ea typeface="HG Mincho Light J" pitchFamily="2"/>
              <a:cs typeface="Arial Unicode MS" pitchFamily="2"/>
            </a:endParaRP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814">
              <a:solidFill>
                <a:srgbClr val="000000"/>
              </a:solidFill>
              <a:latin typeface="Bitstream Vera Sans" pitchFamily="34"/>
              <a:ea typeface="HG Mincho Light J" pitchFamily="2"/>
              <a:cs typeface="Arial Unicode MS" pitchFamily="2"/>
            </a:endParaRP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814">
              <a:solidFill>
                <a:srgbClr val="000000"/>
              </a:solidFill>
              <a:latin typeface="Bitstream Vera Sans" pitchFamily="34"/>
              <a:ea typeface="HG Mincho Light J" pitchFamily="2"/>
              <a:cs typeface="Arial Unicode MS" pitchFamily="2"/>
            </a:endParaRP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814">
              <a:solidFill>
                <a:srgbClr val="000000"/>
              </a:solidFill>
              <a:latin typeface="Bitstream Vera Sans" pitchFamily="34"/>
              <a:ea typeface="HG Mincho Light J" pitchFamily="2"/>
              <a:cs typeface="Arial Unicode MS" pitchFamily="2"/>
            </a:endParaRP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a:solidFill>
                  <a:srgbClr val="000000"/>
                </a:solidFill>
                <a:latin typeface="Bitstream Vera Sans" pitchFamily="34"/>
                <a:ea typeface="HG Mincho Light J" pitchFamily="2"/>
                <a:cs typeface="Arial Unicode MS" pitchFamily="2"/>
              </a:rPr>
              <a:t>+ effetti screening,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9FA9AB-83C1-4CE0-B9F8-B1E3EFE2ABD4}"/>
              </a:ext>
            </a:extLst>
          </p:cNvPr>
          <p:cNvSpPr/>
          <p:nvPr/>
        </p:nvSpPr>
        <p:spPr>
          <a:xfrm>
            <a:off x="8233662" y="5816890"/>
            <a:ext cx="817684" cy="447375"/>
          </a:xfrm>
          <a:prstGeom prst="rect">
            <a:avLst/>
          </a:prstGeom>
          <a:solidFill>
            <a:srgbClr val="FFFFFF"/>
          </a:solidFill>
          <a:ln>
            <a:noFill/>
            <a:prstDash val="solid"/>
          </a:ln>
        </p:spPr>
        <p:txBody>
          <a:bodyPr wrap="none" lIns="0" tIns="0" rIns="0" bIns="0" anchor="ctr" anchorCtr="1"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451">
              <a:solidFill>
                <a:srgbClr val="280099"/>
              </a:solidFill>
              <a:latin typeface="Bitstream Vera Sans" pitchFamily="34"/>
              <a:ea typeface="HG Mincho Light J" pitchFamily="2"/>
              <a:cs typeface="Arial Unicode MS" pitchFamily="2"/>
            </a:endParaRPr>
          </a:p>
        </p:txBody>
      </p:sp>
      <p:sp>
        <p:nvSpPr>
          <p:cNvPr id="3" name="Title 2">
            <a:extLst>
              <a:ext uri="{FF2B5EF4-FFF2-40B4-BE49-F238E27FC236}">
                <a16:creationId xmlns:a16="http://schemas.microsoft.com/office/drawing/2014/main" id="{34110CEB-527D-44F1-8893-FDA9D9193571}"/>
              </a:ext>
            </a:extLst>
          </p:cNvPr>
          <p:cNvSpPr txBox="1">
            <a:spLocks noGrp="1"/>
          </p:cNvSpPr>
          <p:nvPr>
            <p:ph type="title" idx="4294967295"/>
          </p:nvPr>
        </p:nvSpPr>
        <p:spPr>
          <a:xfrm>
            <a:off x="725271" y="-98300"/>
            <a:ext cx="8311054" cy="638449"/>
          </a:xfrm>
        </p:spPr>
        <p:txBody>
          <a:bodyPr lIns="81638" tIns="42452" rIns="81638" bIns="42452" anchor="b" anchorCtr="0">
            <a:spAutoFit/>
          </a:bodyPr>
          <a:lstStyle/>
          <a:p>
            <a:pPr lvl="0"/>
            <a:r>
              <a:rPr lang="en-US" dirty="0">
                <a:latin typeface="Bitstream Vera Sans" pitchFamily="34"/>
              </a:rPr>
              <a:t>Experiment in 3 phases</a:t>
            </a:r>
          </a:p>
        </p:txBody>
      </p:sp>
      <p:sp>
        <p:nvSpPr>
          <p:cNvPr id="4" name="TextBox 3">
            <a:extLst>
              <a:ext uri="{FF2B5EF4-FFF2-40B4-BE49-F238E27FC236}">
                <a16:creationId xmlns:a16="http://schemas.microsoft.com/office/drawing/2014/main" id="{CF6AD266-65E1-4032-8E77-BF6C8DB8D641}"/>
              </a:ext>
            </a:extLst>
          </p:cNvPr>
          <p:cNvSpPr txBox="1"/>
          <p:nvPr/>
        </p:nvSpPr>
        <p:spPr>
          <a:xfrm>
            <a:off x="447375" y="1280768"/>
            <a:ext cx="52578" cy="281808"/>
          </a:xfrm>
          <a:prstGeom prst="rect">
            <a:avLst/>
          </a:prstGeom>
          <a:noFill/>
          <a:ln>
            <a:noFill/>
          </a:ln>
        </p:spPr>
        <p:txBody>
          <a:bodyPr wrap="none" lIns="0" tIns="0" rIns="0" bIns="0" anchorCtr="0" compatLnSpc="0">
            <a:spAutoFit/>
          </a:bodyPr>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a:solidFill>
                  <a:srgbClr val="000000"/>
                </a:solidFill>
                <a:latin typeface="Bitstream Vera Sans" pitchFamily="34"/>
                <a:ea typeface="HG Mincho Light J" pitchFamily="2"/>
                <a:cs typeface="Arial Unicode MS" pitchFamily="2"/>
              </a:rPr>
              <a:t> </a:t>
            </a:r>
          </a:p>
        </p:txBody>
      </p:sp>
      <p:sp>
        <p:nvSpPr>
          <p:cNvPr id="5" name="TextBox 4">
            <a:extLst>
              <a:ext uri="{FF2B5EF4-FFF2-40B4-BE49-F238E27FC236}">
                <a16:creationId xmlns:a16="http://schemas.microsoft.com/office/drawing/2014/main" id="{630CC566-656B-48C7-BA20-1FFABB1F27A7}"/>
              </a:ext>
            </a:extLst>
          </p:cNvPr>
          <p:cNvSpPr txBox="1"/>
          <p:nvPr/>
        </p:nvSpPr>
        <p:spPr>
          <a:xfrm>
            <a:off x="3260941" y="784083"/>
            <a:ext cx="8168351" cy="957775"/>
          </a:xfrm>
          <a:prstGeom prst="rect">
            <a:avLst/>
          </a:prstGeom>
          <a:noFill/>
          <a:ln>
            <a:noFill/>
          </a:ln>
        </p:spPr>
        <p:txBody>
          <a:bodyPr wrap="none" lIns="0" tIns="0" rIns="0" bIns="0"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a:solidFill>
                  <a:srgbClr val="000000"/>
                </a:solidFill>
                <a:latin typeface="Bitstream Vera Sans" pitchFamily="34"/>
                <a:ea typeface="HG Mincho Light J" pitchFamily="2"/>
                <a:cs typeface="Arial Unicode MS" pitchFamily="2"/>
              </a:rPr>
              <a:t>Based on preliminary estimate and toy simulation</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a:solidFill>
                  <a:srgbClr val="000000"/>
                </a:solidFill>
                <a:latin typeface="Bitstream Vera Sans" pitchFamily="34"/>
                <a:ea typeface="HG Mincho Light J" pitchFamily="2"/>
                <a:cs typeface="Arial Unicode MS" pitchFamily="2"/>
              </a:rPr>
              <a:t>→ setup geometry</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a:solidFill>
                  <a:srgbClr val="000000"/>
                </a:solidFill>
                <a:latin typeface="Bitstream Vera Sans" pitchFamily="34"/>
                <a:ea typeface="HG Mincho Light J" pitchFamily="2"/>
                <a:cs typeface="Arial Unicode MS" pitchFamily="2"/>
              </a:rPr>
              <a:t>→ choice of the detectors</a:t>
            </a:r>
          </a:p>
        </p:txBody>
      </p:sp>
      <p:sp>
        <p:nvSpPr>
          <p:cNvPr id="6" name="TextBox 5">
            <a:extLst>
              <a:ext uri="{FF2B5EF4-FFF2-40B4-BE49-F238E27FC236}">
                <a16:creationId xmlns:a16="http://schemas.microsoft.com/office/drawing/2014/main" id="{EC854BA2-0029-431E-849C-D0C78A36F4C3}"/>
              </a:ext>
            </a:extLst>
          </p:cNvPr>
          <p:cNvSpPr txBox="1"/>
          <p:nvPr/>
        </p:nvSpPr>
        <p:spPr>
          <a:xfrm>
            <a:off x="5551371" y="1673935"/>
            <a:ext cx="2919693" cy="579628"/>
          </a:xfrm>
          <a:prstGeom prst="rect">
            <a:avLst/>
          </a:prstGeom>
          <a:noFill/>
          <a:ln>
            <a:noFill/>
          </a:ln>
        </p:spPr>
        <p:txBody>
          <a:bodyPr lIns="0" tIns="0" rIns="0" bIns="0" anchor="ctr"/>
          <a:lstStyle/>
          <a:p>
            <a:pPr>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800"/>
            </a:pPr>
            <a:r>
              <a:rPr lang="en-US" sz="2540">
                <a:solidFill>
                  <a:srgbClr val="0000FF"/>
                </a:solidFill>
                <a:latin typeface="Bitstream Vera Sans" pitchFamily="34"/>
                <a:ea typeface="HG Mincho Light J" pitchFamily="2"/>
                <a:cs typeface="Arial Unicode MS" pitchFamily="2"/>
              </a:rPr>
              <a:t>Setup construction</a:t>
            </a:r>
          </a:p>
        </p:txBody>
      </p:sp>
      <p:sp>
        <p:nvSpPr>
          <p:cNvPr id="7" name="TextBox 6">
            <a:extLst>
              <a:ext uri="{FF2B5EF4-FFF2-40B4-BE49-F238E27FC236}">
                <a16:creationId xmlns:a16="http://schemas.microsoft.com/office/drawing/2014/main" id="{BF4EB627-0A44-4E0D-8FB4-0F9DC0BE5251}"/>
              </a:ext>
            </a:extLst>
          </p:cNvPr>
          <p:cNvSpPr txBox="1"/>
          <p:nvPr/>
        </p:nvSpPr>
        <p:spPr>
          <a:xfrm>
            <a:off x="424517" y="1572704"/>
            <a:ext cx="8522986" cy="2868752"/>
          </a:xfrm>
          <a:prstGeom prst="rect">
            <a:avLst/>
          </a:prstGeom>
          <a:noFill/>
          <a:ln>
            <a:noFill/>
          </a:ln>
        </p:spPr>
        <p:txBody>
          <a:bodyPr wrap="none" lIns="0" tIns="0" rIns="0" bIns="0"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dirty="0">
                <a:solidFill>
                  <a:srgbClr val="000000"/>
                </a:solidFill>
                <a:latin typeface="Bitstream Vera Sans" pitchFamily="34"/>
                <a:ea typeface="HG Mincho Light J" pitchFamily="2"/>
                <a:cs typeface="Arial Unicode MS" pitchFamily="2"/>
              </a:rPr>
              <a:t>1) Mechanics: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dirty="0">
                <a:solidFill>
                  <a:srgbClr val="000000"/>
                </a:solidFill>
                <a:latin typeface="Bitstream Vera Sans" pitchFamily="34"/>
                <a:ea typeface="HG Mincho Light J" pitchFamily="2"/>
                <a:cs typeface="Arial Unicode MS" pitchFamily="2"/>
              </a:rPr>
              <a:t>- vacuum vessel</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dirty="0">
                <a:solidFill>
                  <a:srgbClr val="000000"/>
                </a:solidFill>
                <a:latin typeface="Bitstream Vera Sans" pitchFamily="34"/>
                <a:ea typeface="HG Mincho Light J" pitchFamily="2"/>
                <a:cs typeface="Arial Unicode MS" pitchFamily="2"/>
              </a:rPr>
              <a:t>- collimators, holders → 3D printed by students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dirty="0">
                <a:solidFill>
                  <a:srgbClr val="000000"/>
                </a:solidFill>
                <a:latin typeface="Bitstream Vera Sans" pitchFamily="34"/>
                <a:ea typeface="HG Mincho Light J" pitchFamily="2"/>
                <a:cs typeface="Arial Unicode MS" pitchFamily="2"/>
              </a:rPr>
              <a:t>- targets (Al, Ni, Cu, Mo, Pd, Pt, Ta, Au), made at LNL laboratories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dirty="0">
                <a:solidFill>
                  <a:srgbClr val="000000"/>
                </a:solidFill>
                <a:latin typeface="Bitstream Vera Sans" pitchFamily="34"/>
                <a:ea typeface="HG Mincho Light J" pitchFamily="2"/>
                <a:cs typeface="Arial Unicode MS" pitchFamily="2"/>
              </a:rPr>
              <a:t>2) Detectors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dirty="0">
                <a:solidFill>
                  <a:srgbClr val="000000"/>
                </a:solidFill>
                <a:latin typeface="Bitstream Vera Sans" pitchFamily="34"/>
                <a:ea typeface="HG Mincho Light J" pitchFamily="2"/>
                <a:cs typeface="Arial Unicode MS" pitchFamily="2"/>
              </a:rPr>
              <a:t>- Silicon detectors or</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dirty="0">
                <a:solidFill>
                  <a:srgbClr val="000000"/>
                </a:solidFill>
                <a:latin typeface="Bitstream Vera Sans" pitchFamily="34"/>
                <a:ea typeface="HG Mincho Light J" pitchFamily="2"/>
                <a:cs typeface="Arial Unicode MS" pitchFamily="2"/>
              </a:rPr>
              <a:t>- scintillators readout by Silicon Photomultipliers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dirty="0">
                <a:solidFill>
                  <a:srgbClr val="000000"/>
                </a:solidFill>
                <a:latin typeface="Bitstream Vera Sans" pitchFamily="34"/>
                <a:ea typeface="HG Mincho Light J" pitchFamily="2"/>
                <a:cs typeface="Arial Unicode MS" pitchFamily="2"/>
              </a:rPr>
              <a:t>3) Front-end and Readout electronics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dirty="0">
                <a:solidFill>
                  <a:srgbClr val="000000"/>
                </a:solidFill>
                <a:latin typeface="Bitstream Vera Sans" pitchFamily="34"/>
                <a:ea typeface="HG Mincho Light J" pitchFamily="2"/>
                <a:cs typeface="Arial Unicode MS" pitchFamily="2"/>
              </a:rPr>
              <a:t>- Front-end amplifiers can be designed and built by students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dirty="0">
                <a:solidFill>
                  <a:srgbClr val="000000"/>
                </a:solidFill>
                <a:latin typeface="Bitstream Vera Sans" pitchFamily="34"/>
                <a:ea typeface="HG Mincho Light J" pitchFamily="2"/>
                <a:cs typeface="Arial Unicode MS" pitchFamily="2"/>
              </a:rPr>
              <a:t>- Readout digital electronics can be wither FPGA (to be programmed by students firmware)</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dirty="0">
                <a:solidFill>
                  <a:srgbClr val="000000"/>
                </a:solidFill>
                <a:latin typeface="Bitstream Vera Sans" pitchFamily="34"/>
                <a:ea typeface="HG Mincho Light J" pitchFamily="2"/>
                <a:cs typeface="Arial Unicode MS" pitchFamily="2"/>
              </a:rPr>
              <a:t>or </a:t>
            </a:r>
            <a:r>
              <a:rPr lang="en-US" sz="1633" dirty="0" err="1">
                <a:solidFill>
                  <a:srgbClr val="000000"/>
                </a:solidFill>
                <a:latin typeface="Bitstream Vera Sans" pitchFamily="34"/>
                <a:ea typeface="HG Mincho Light J" pitchFamily="2"/>
                <a:cs typeface="Arial Unicode MS" pitchFamily="2"/>
              </a:rPr>
              <a:t>wavefor</a:t>
            </a:r>
            <a:r>
              <a:rPr lang="en-US" sz="1633" dirty="0">
                <a:solidFill>
                  <a:srgbClr val="000000"/>
                </a:solidFill>
                <a:latin typeface="Bitstream Vera Sans" pitchFamily="34"/>
                <a:ea typeface="HG Mincho Light J" pitchFamily="2"/>
                <a:cs typeface="Arial Unicode MS" pitchFamily="2"/>
              </a:rPr>
              <a:t> digitizer (to be programmed, software)</a:t>
            </a:r>
          </a:p>
        </p:txBody>
      </p:sp>
      <p:sp>
        <p:nvSpPr>
          <p:cNvPr id="8" name="TextBox 7">
            <a:extLst>
              <a:ext uri="{FF2B5EF4-FFF2-40B4-BE49-F238E27FC236}">
                <a16:creationId xmlns:a16="http://schemas.microsoft.com/office/drawing/2014/main" id="{E3846797-E880-433A-9BF2-5017235927B8}"/>
              </a:ext>
            </a:extLst>
          </p:cNvPr>
          <p:cNvSpPr txBox="1"/>
          <p:nvPr/>
        </p:nvSpPr>
        <p:spPr>
          <a:xfrm>
            <a:off x="401659" y="4245526"/>
            <a:ext cx="7402915" cy="909772"/>
          </a:xfrm>
          <a:prstGeom prst="rect">
            <a:avLst/>
          </a:prstGeom>
          <a:noFill/>
          <a:ln>
            <a:noFill/>
          </a:ln>
        </p:spPr>
        <p:txBody>
          <a:bodyPr lIns="0" tIns="0" rIns="0" bIns="0" anchor="ctr"/>
          <a:lstStyle/>
          <a:p>
            <a:pPr>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800"/>
            </a:pPr>
            <a:r>
              <a:rPr lang="en-US" sz="2540">
                <a:solidFill>
                  <a:srgbClr val="0000FF"/>
                </a:solidFill>
                <a:latin typeface="Bitstream Vera Sans" pitchFamily="34"/>
                <a:ea typeface="HG Mincho Light J" pitchFamily="2"/>
                <a:cs typeface="Arial Unicode MS" pitchFamily="2"/>
              </a:rPr>
              <a:t>Calibrations, Measurements, Analysis</a:t>
            </a:r>
          </a:p>
        </p:txBody>
      </p:sp>
      <p:sp>
        <p:nvSpPr>
          <p:cNvPr id="9" name="TextBox 8">
            <a:extLst>
              <a:ext uri="{FF2B5EF4-FFF2-40B4-BE49-F238E27FC236}">
                <a16:creationId xmlns:a16="http://schemas.microsoft.com/office/drawing/2014/main" id="{43781BAD-B4BF-4302-B0A0-69F84F28925C}"/>
              </a:ext>
            </a:extLst>
          </p:cNvPr>
          <p:cNvSpPr txBox="1"/>
          <p:nvPr/>
        </p:nvSpPr>
        <p:spPr>
          <a:xfrm>
            <a:off x="457171" y="4963939"/>
            <a:ext cx="8555641" cy="1673574"/>
          </a:xfrm>
          <a:prstGeom prst="rect">
            <a:avLst/>
          </a:prstGeom>
          <a:noFill/>
          <a:ln>
            <a:noFill/>
          </a:ln>
        </p:spPr>
        <p:txBody>
          <a:bodyPr wrap="none" lIns="0" tIns="0" rIns="0" bIns="0"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dirty="0">
                <a:solidFill>
                  <a:srgbClr val="000000"/>
                </a:solidFill>
                <a:latin typeface="Bitstream Vera Sans" pitchFamily="34"/>
                <a:ea typeface="HG Mincho Light J" pitchFamily="2"/>
                <a:cs typeface="Arial Unicode MS" pitchFamily="2"/>
              </a:rPr>
              <a:t>1) Calibration of detectors and electronics (in air and in vacuum)</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dirty="0">
                <a:solidFill>
                  <a:srgbClr val="000000"/>
                </a:solidFill>
                <a:latin typeface="Bitstream Vera Sans" pitchFamily="34"/>
                <a:ea typeface="HG Mincho Light J" pitchFamily="2"/>
                <a:cs typeface="Arial Unicode MS" pitchFamily="2"/>
              </a:rPr>
              <a:t>2) Alpha particle spectroscopy (</a:t>
            </a:r>
            <a:r>
              <a:rPr lang="en-US" sz="1633" baseline="33000" dirty="0">
                <a:solidFill>
                  <a:srgbClr val="000000"/>
                </a:solidFill>
                <a:latin typeface="Bitstream Vera Sans" pitchFamily="34"/>
                <a:ea typeface="HG Mincho Light J" pitchFamily="2"/>
                <a:cs typeface="Arial Unicode MS" pitchFamily="2"/>
              </a:rPr>
              <a:t>241</a:t>
            </a:r>
            <a:r>
              <a:rPr lang="en-US" sz="1633" dirty="0">
                <a:solidFill>
                  <a:srgbClr val="000000"/>
                </a:solidFill>
                <a:latin typeface="Bitstream Vera Sans" pitchFamily="34"/>
                <a:ea typeface="HG Mincho Light J" pitchFamily="2"/>
                <a:cs typeface="Arial Unicode MS" pitchFamily="2"/>
              </a:rPr>
              <a:t>Am source ) → range, straggling e Bragg curve</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dirty="0">
                <a:solidFill>
                  <a:srgbClr val="000000"/>
                </a:solidFill>
                <a:latin typeface="Bitstream Vera Sans" pitchFamily="34"/>
                <a:ea typeface="HG Mincho Light J" pitchFamily="2"/>
                <a:cs typeface="Arial Unicode MS" pitchFamily="2"/>
              </a:rPr>
              <a:t>3) Final setup measurements: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dirty="0">
                <a:solidFill>
                  <a:srgbClr val="000000"/>
                </a:solidFill>
                <a:latin typeface="Bitstream Vera Sans" pitchFamily="34"/>
                <a:ea typeface="HG Mincho Light J" pitchFamily="2"/>
                <a:cs typeface="Arial Unicode MS" pitchFamily="2"/>
              </a:rPr>
              <a:t>- beam and source characterization</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dirty="0">
                <a:solidFill>
                  <a:srgbClr val="000000"/>
                </a:solidFill>
                <a:latin typeface="Bitstream Vera Sans" pitchFamily="34"/>
                <a:ea typeface="HG Mincho Light J" pitchFamily="2"/>
                <a:cs typeface="Arial Unicode MS" pitchFamily="2"/>
              </a:rPr>
              <a:t>- energy losses characterization and not active layers investigation</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dirty="0">
                <a:solidFill>
                  <a:srgbClr val="000000"/>
                </a:solidFill>
                <a:latin typeface="Bitstream Vera Sans" pitchFamily="34"/>
                <a:ea typeface="HG Mincho Light J" pitchFamily="2"/>
                <a:cs typeface="Arial Unicode MS" pitchFamily="2"/>
              </a:rPr>
              <a:t>- differential cross-section measurements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dirty="0">
                <a:solidFill>
                  <a:srgbClr val="000000"/>
                </a:solidFill>
                <a:latin typeface="Bitstream Vera Sans" pitchFamily="34"/>
                <a:ea typeface="HG Mincho Light J" pitchFamily="2"/>
                <a:cs typeface="Arial Unicode MS" pitchFamily="2"/>
              </a:rPr>
              <a:t>- comparison with simulation and analysis of systematics</a:t>
            </a:r>
          </a:p>
        </p:txBody>
      </p:sp>
      <p:sp>
        <p:nvSpPr>
          <p:cNvPr id="10" name="TextBox 9">
            <a:extLst>
              <a:ext uri="{FF2B5EF4-FFF2-40B4-BE49-F238E27FC236}">
                <a16:creationId xmlns:a16="http://schemas.microsoft.com/office/drawing/2014/main" id="{72896BE2-F2BC-41BC-B613-04E45A6AD389}"/>
              </a:ext>
            </a:extLst>
          </p:cNvPr>
          <p:cNvSpPr txBox="1"/>
          <p:nvPr/>
        </p:nvSpPr>
        <p:spPr>
          <a:xfrm>
            <a:off x="414721" y="651504"/>
            <a:ext cx="4222633" cy="589751"/>
          </a:xfrm>
          <a:prstGeom prst="rect">
            <a:avLst/>
          </a:prstGeom>
          <a:noFill/>
          <a:ln>
            <a:noFill/>
          </a:ln>
        </p:spPr>
        <p:txBody>
          <a:bodyPr lIns="0" tIns="0" rIns="0" bIns="0" anchor="ctr"/>
          <a:lstStyle/>
          <a:p>
            <a:pPr>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800"/>
            </a:pPr>
            <a:r>
              <a:rPr lang="en-US" sz="2540">
                <a:solidFill>
                  <a:srgbClr val="0000FF"/>
                </a:solidFill>
                <a:latin typeface="Bitstream Vera Sans" pitchFamily="34"/>
                <a:ea typeface="HG Mincho Light J" pitchFamily="2"/>
                <a:cs typeface="Arial Unicode MS" pitchFamily="2"/>
              </a:rPr>
              <a:t>Setup Design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1B76CB-60EB-449A-8C50-6FB22BCAB85F}"/>
              </a:ext>
            </a:extLst>
          </p:cNvPr>
          <p:cNvPicPr>
            <a:picLocks noChangeAspect="1"/>
          </p:cNvPicPr>
          <p:nvPr/>
        </p:nvPicPr>
        <p:blipFill>
          <a:blip r:embed="rId3">
            <a:lum/>
            <a:alphaModFix/>
          </a:blip>
          <a:srcRect/>
          <a:stretch>
            <a:fillRect/>
          </a:stretch>
        </p:blipFill>
        <p:spPr>
          <a:xfrm>
            <a:off x="391862" y="5225179"/>
            <a:ext cx="5447200" cy="1168727"/>
          </a:xfrm>
          <a:prstGeom prst="rect">
            <a:avLst/>
          </a:prstGeom>
          <a:noFill/>
          <a:ln>
            <a:noFill/>
          </a:ln>
        </p:spPr>
      </p:pic>
      <p:sp>
        <p:nvSpPr>
          <p:cNvPr id="3" name="Title 2">
            <a:extLst>
              <a:ext uri="{FF2B5EF4-FFF2-40B4-BE49-F238E27FC236}">
                <a16:creationId xmlns:a16="http://schemas.microsoft.com/office/drawing/2014/main" id="{6DCEB175-1C46-4820-86A0-E39109ABB042}"/>
              </a:ext>
            </a:extLst>
          </p:cNvPr>
          <p:cNvSpPr txBox="1">
            <a:spLocks noGrp="1"/>
          </p:cNvSpPr>
          <p:nvPr>
            <p:ph type="title" idx="4294967295"/>
          </p:nvPr>
        </p:nvSpPr>
        <p:spPr>
          <a:xfrm>
            <a:off x="6315993" y="498826"/>
            <a:ext cx="3330821" cy="362155"/>
          </a:xfrm>
        </p:spPr>
        <p:txBody>
          <a:bodyPr lIns="81638" tIns="42452" rIns="81638" bIns="42452" anchor="b" anchorCtr="0">
            <a:spAutoFit/>
          </a:bodyPr>
          <a:lstStyle/>
          <a:p>
            <a:pPr lvl="0"/>
            <a:r>
              <a:rPr lang="en-US" sz="1996" dirty="0" err="1">
                <a:solidFill>
                  <a:srgbClr val="000000"/>
                </a:solidFill>
                <a:latin typeface="Bitstream Vera Sans" pitchFamily="34"/>
              </a:rPr>
              <a:t>G.Collazuol</a:t>
            </a:r>
            <a:r>
              <a:rPr lang="en-US" sz="1996" dirty="0">
                <a:solidFill>
                  <a:srgbClr val="000000"/>
                </a:solidFill>
                <a:latin typeface="Bitstream Vera Sans" pitchFamily="34"/>
              </a:rPr>
              <a:t>, </a:t>
            </a:r>
            <a:r>
              <a:rPr lang="en-US" sz="1996" dirty="0" err="1">
                <a:solidFill>
                  <a:srgbClr val="000000"/>
                </a:solidFill>
                <a:latin typeface="Bitstream Vera Sans" pitchFamily="34"/>
              </a:rPr>
              <a:t>G.Simi</a:t>
            </a:r>
            <a:endParaRPr lang="en-US" sz="1996" dirty="0">
              <a:solidFill>
                <a:srgbClr val="000000"/>
              </a:solidFill>
              <a:latin typeface="Bitstream Vera Sans" pitchFamily="34"/>
            </a:endParaRPr>
          </a:p>
        </p:txBody>
      </p:sp>
      <p:sp>
        <p:nvSpPr>
          <p:cNvPr id="4" name="Rectangle 3">
            <a:extLst>
              <a:ext uri="{FF2B5EF4-FFF2-40B4-BE49-F238E27FC236}">
                <a16:creationId xmlns:a16="http://schemas.microsoft.com/office/drawing/2014/main" id="{E666E338-8432-4603-B42E-22F668BF8E71}"/>
              </a:ext>
            </a:extLst>
          </p:cNvPr>
          <p:cNvSpPr/>
          <p:nvPr/>
        </p:nvSpPr>
        <p:spPr>
          <a:xfrm>
            <a:off x="8331627" y="5555649"/>
            <a:ext cx="817684" cy="447375"/>
          </a:xfrm>
          <a:prstGeom prst="rect">
            <a:avLst/>
          </a:prstGeom>
          <a:solidFill>
            <a:srgbClr val="FFFFFF"/>
          </a:solidFill>
          <a:ln>
            <a:noFill/>
            <a:prstDash val="solid"/>
          </a:ln>
        </p:spPr>
        <p:txBody>
          <a:bodyPr wrap="none" lIns="0" tIns="0" rIns="0" bIns="0" anchor="ctr" anchorCtr="1"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451">
              <a:solidFill>
                <a:srgbClr val="280099"/>
              </a:solidFill>
              <a:latin typeface="Bitstream Vera Sans" pitchFamily="34"/>
              <a:ea typeface="HG Mincho Light J" pitchFamily="2"/>
              <a:cs typeface="Arial Unicode MS" pitchFamily="2"/>
            </a:endParaRPr>
          </a:p>
        </p:txBody>
      </p:sp>
      <p:sp>
        <p:nvSpPr>
          <p:cNvPr id="5" name="Title 4">
            <a:extLst>
              <a:ext uri="{FF2B5EF4-FFF2-40B4-BE49-F238E27FC236}">
                <a16:creationId xmlns:a16="http://schemas.microsoft.com/office/drawing/2014/main" id="{C4B666A4-5C63-48B9-8374-B039788D8CCC}"/>
              </a:ext>
            </a:extLst>
          </p:cNvPr>
          <p:cNvSpPr txBox="1">
            <a:spLocks noGrp="1"/>
          </p:cNvSpPr>
          <p:nvPr>
            <p:ph type="title" idx="4294967295"/>
          </p:nvPr>
        </p:nvSpPr>
        <p:spPr>
          <a:xfrm>
            <a:off x="-357573" y="0"/>
            <a:ext cx="7737630" cy="1191164"/>
          </a:xfrm>
        </p:spPr>
        <p:txBody>
          <a:bodyPr lIns="81638" tIns="42452" rIns="81638" bIns="42452" anchor="b" anchorCtr="0">
            <a:spAutoFit/>
          </a:bodyPr>
          <a:lstStyle/>
          <a:p>
            <a:pPr lvl="0" algn="ctr"/>
            <a:r>
              <a:rPr lang="en-US" dirty="0">
                <a:latin typeface="Bitstream Vera Sans" pitchFamily="34"/>
              </a:rPr>
              <a:t>Cherenkov light experiment</a:t>
            </a:r>
            <a:br>
              <a:rPr lang="en-US" dirty="0">
                <a:latin typeface="Bitstream Vera Sans" pitchFamily="34"/>
              </a:rPr>
            </a:br>
            <a:endParaRPr lang="en-US" dirty="0">
              <a:latin typeface="Bitstream Vera Sans" pitchFamily="34"/>
            </a:endParaRPr>
          </a:p>
        </p:txBody>
      </p:sp>
      <p:sp>
        <p:nvSpPr>
          <p:cNvPr id="6" name="TextBox 5">
            <a:extLst>
              <a:ext uri="{FF2B5EF4-FFF2-40B4-BE49-F238E27FC236}">
                <a16:creationId xmlns:a16="http://schemas.microsoft.com/office/drawing/2014/main" id="{2B8B82FA-DAD0-4763-882E-89D6AF85AF1C}"/>
              </a:ext>
            </a:extLst>
          </p:cNvPr>
          <p:cNvSpPr txBox="1"/>
          <p:nvPr/>
        </p:nvSpPr>
        <p:spPr>
          <a:xfrm>
            <a:off x="2012861" y="849394"/>
            <a:ext cx="6135206" cy="1159163"/>
          </a:xfrm>
          <a:prstGeom prst="rect">
            <a:avLst/>
          </a:prstGeom>
          <a:noFill/>
          <a:ln>
            <a:noFill/>
          </a:ln>
        </p:spPr>
        <p:txBody>
          <a:bodyPr wrap="none" lIns="0" tIns="0" rIns="0" bIns="0" anchorCtr="0" compatLnSpc="0">
            <a:spAutoFit/>
          </a:bodyPr>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a:solidFill>
                  <a:srgbClr val="000000"/>
                </a:solidFill>
                <a:latin typeface="Bitstream Vera Sans" pitchFamily="34"/>
                <a:ea typeface="HG Mincho Light J" pitchFamily="2"/>
                <a:cs typeface="Arial Unicode MS" pitchFamily="2"/>
              </a:rPr>
              <a:t>1) The experiment aims at investigating the angle of Cerenkov</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a:solidFill>
                  <a:srgbClr val="000000"/>
                </a:solidFill>
                <a:latin typeface="Bitstream Vera Sans" pitchFamily="34"/>
                <a:ea typeface="HG Mincho Light J" pitchFamily="2"/>
                <a:cs typeface="Arial Unicode MS" pitchFamily="2"/>
              </a:rPr>
              <a:t>    light emitted by 2-MeV electrons traversing an acrylic detector</a:t>
            </a:r>
            <a:r>
              <a:rPr lang="en-US" sz="1089">
                <a:solidFill>
                  <a:srgbClr val="000000"/>
                </a:solidFill>
                <a:latin typeface="Times New Roman" pitchFamily="18"/>
                <a:ea typeface="Times New Roman" pitchFamily="18"/>
                <a:cs typeface="Times New Roman" pitchFamily="18"/>
              </a:rPr>
              <a:t>.</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a:solidFill>
                  <a:srgbClr val="000000"/>
                </a:solidFill>
                <a:latin typeface="Bitstream Vera Sans" pitchFamily="34"/>
                <a:ea typeface="HG Mincho Light J" pitchFamily="2"/>
                <a:cs typeface="Arial Unicode MS" pitchFamily="2"/>
              </a:rPr>
              <a:t>2) setup designed and built (at least in part) by students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a:solidFill>
                  <a:srgbClr val="000000"/>
                </a:solidFill>
                <a:latin typeface="Bitstream Vera Sans" pitchFamily="34"/>
                <a:ea typeface="HG Mincho Light J" pitchFamily="2"/>
                <a:cs typeface="Arial Unicode MS" pitchFamily="2"/>
              </a:rPr>
              <a:t>    (from mechanics to electronics)</a:t>
            </a:r>
          </a:p>
        </p:txBody>
      </p:sp>
      <p:sp>
        <p:nvSpPr>
          <p:cNvPr id="7" name="TextBox 6">
            <a:extLst>
              <a:ext uri="{FF2B5EF4-FFF2-40B4-BE49-F238E27FC236}">
                <a16:creationId xmlns:a16="http://schemas.microsoft.com/office/drawing/2014/main" id="{4613999D-B9A7-414A-A1CA-05C739DAD218}"/>
              </a:ext>
            </a:extLst>
          </p:cNvPr>
          <p:cNvSpPr txBox="1"/>
          <p:nvPr/>
        </p:nvSpPr>
        <p:spPr>
          <a:xfrm>
            <a:off x="555137" y="629623"/>
            <a:ext cx="2568652" cy="676941"/>
          </a:xfrm>
          <a:prstGeom prst="rect">
            <a:avLst/>
          </a:prstGeom>
          <a:noFill/>
          <a:ln>
            <a:noFill/>
          </a:ln>
        </p:spPr>
        <p:txBody>
          <a:bodyPr lIns="0" tIns="0" rIns="0" bIns="0" anchor="ctr"/>
          <a:lstStyle/>
          <a:p>
            <a:pPr>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2177">
                <a:solidFill>
                  <a:srgbClr val="0000FF"/>
                </a:solidFill>
                <a:latin typeface="Bitstream Vera Sans" pitchFamily="34"/>
                <a:ea typeface="HG Mincho Light J" pitchFamily="2"/>
                <a:cs typeface="Arial Unicode MS" pitchFamily="2"/>
              </a:rPr>
              <a:t>Objectives</a:t>
            </a:r>
          </a:p>
        </p:txBody>
      </p:sp>
      <p:sp>
        <p:nvSpPr>
          <p:cNvPr id="8" name="TextBox 7">
            <a:extLst>
              <a:ext uri="{FF2B5EF4-FFF2-40B4-BE49-F238E27FC236}">
                <a16:creationId xmlns:a16="http://schemas.microsoft.com/office/drawing/2014/main" id="{3579FB38-1382-460C-A3DB-B51394A3A6A5}"/>
              </a:ext>
            </a:extLst>
          </p:cNvPr>
          <p:cNvSpPr txBox="1"/>
          <p:nvPr/>
        </p:nvSpPr>
        <p:spPr>
          <a:xfrm>
            <a:off x="572118" y="2143189"/>
            <a:ext cx="1256569" cy="688043"/>
          </a:xfrm>
          <a:prstGeom prst="rect">
            <a:avLst/>
          </a:prstGeom>
          <a:noFill/>
          <a:ln>
            <a:noFill/>
          </a:ln>
        </p:spPr>
        <p:txBody>
          <a:bodyPr wrap="none" lIns="0" tIns="0" rIns="0" bIns="0"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2177">
                <a:solidFill>
                  <a:srgbClr val="000000"/>
                </a:solidFill>
                <a:latin typeface="Bitstream Vera Sans" pitchFamily="34"/>
                <a:ea typeface="HG Mincho Light J" pitchFamily="2"/>
                <a:cs typeface="Arial Unicode MS" pitchFamily="2"/>
              </a:rPr>
              <a:t>3 Phases  </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2540">
              <a:solidFill>
                <a:srgbClr val="0000FF"/>
              </a:solidFill>
              <a:latin typeface="Bitstream Vera Sans" pitchFamily="34"/>
              <a:ea typeface="HG Mincho Light J" pitchFamily="2"/>
              <a:cs typeface="Arial Unicode MS" pitchFamily="2"/>
            </a:endParaRPr>
          </a:p>
        </p:txBody>
      </p:sp>
      <p:sp>
        <p:nvSpPr>
          <p:cNvPr id="9" name="TextBox 8">
            <a:extLst>
              <a:ext uri="{FF2B5EF4-FFF2-40B4-BE49-F238E27FC236}">
                <a16:creationId xmlns:a16="http://schemas.microsoft.com/office/drawing/2014/main" id="{BE3ECDA8-223C-4D41-A7C5-E1BB6B38F7A7}"/>
              </a:ext>
            </a:extLst>
          </p:cNvPr>
          <p:cNvSpPr txBox="1"/>
          <p:nvPr/>
        </p:nvSpPr>
        <p:spPr>
          <a:xfrm>
            <a:off x="2024618" y="2154292"/>
            <a:ext cx="5795629" cy="1111580"/>
          </a:xfrm>
          <a:prstGeom prst="rect">
            <a:avLst/>
          </a:prstGeom>
          <a:noFill/>
          <a:ln>
            <a:noFill/>
          </a:ln>
        </p:spPr>
        <p:txBody>
          <a:bodyPr wrap="none" lIns="0" tIns="0" rIns="0" bIns="0"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000"/>
            </a:pPr>
            <a:r>
              <a:rPr lang="en-US" sz="1814">
                <a:solidFill>
                  <a:srgbClr val="0000FF"/>
                </a:solidFill>
                <a:latin typeface="Bitstream Vera Sans" pitchFamily="34"/>
                <a:ea typeface="HG Mincho Light J" pitchFamily="2"/>
                <a:cs typeface="Arial Unicode MS" pitchFamily="2"/>
              </a:rPr>
              <a:t> 1) setup design (~10h)</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000"/>
            </a:pPr>
            <a:r>
              <a:rPr lang="en-US" sz="1814">
                <a:solidFill>
                  <a:srgbClr val="0000FF"/>
                </a:solidFill>
                <a:latin typeface="Bitstream Vera Sans" pitchFamily="34"/>
                <a:ea typeface="HG Mincho Light J" pitchFamily="2"/>
                <a:cs typeface="Arial Unicode MS" pitchFamily="2"/>
              </a:rPr>
              <a:t> 2) setup construction (~25h)</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000"/>
            </a:pPr>
            <a:r>
              <a:rPr lang="en-US" sz="1814">
                <a:solidFill>
                  <a:srgbClr val="0000FF"/>
                </a:solidFill>
                <a:latin typeface="Bitstream Vera Sans" pitchFamily="34"/>
                <a:ea typeface="HG Mincho Light J" pitchFamily="2"/>
                <a:cs typeface="Arial Unicode MS" pitchFamily="2"/>
              </a:rPr>
              <a:t> 3) calibrations and measurements (~35h)</a:t>
            </a:r>
          </a:p>
        </p:txBody>
      </p:sp>
      <p:pic>
        <p:nvPicPr>
          <p:cNvPr id="10" name="Picture 9">
            <a:extLst>
              <a:ext uri="{FF2B5EF4-FFF2-40B4-BE49-F238E27FC236}">
                <a16:creationId xmlns:a16="http://schemas.microsoft.com/office/drawing/2014/main" id="{0E35530A-C1CF-41AA-85DD-32B083225E8D}"/>
              </a:ext>
            </a:extLst>
          </p:cNvPr>
          <p:cNvPicPr>
            <a:picLocks noChangeAspect="1"/>
          </p:cNvPicPr>
          <p:nvPr/>
        </p:nvPicPr>
        <p:blipFill>
          <a:blip r:embed="rId4">
            <a:lum/>
            <a:alphaModFix/>
          </a:blip>
          <a:srcRect/>
          <a:stretch>
            <a:fillRect/>
          </a:stretch>
        </p:blipFill>
        <p:spPr>
          <a:xfrm>
            <a:off x="4571717" y="3331182"/>
            <a:ext cx="3886939" cy="3218162"/>
          </a:xfrm>
          <a:prstGeom prst="rect">
            <a:avLst/>
          </a:prstGeom>
          <a:noFill/>
          <a:ln>
            <a:noFill/>
          </a:ln>
        </p:spPr>
      </p:pic>
      <p:pic>
        <p:nvPicPr>
          <p:cNvPr id="11" name="Picture 10">
            <a:extLst>
              <a:ext uri="{FF2B5EF4-FFF2-40B4-BE49-F238E27FC236}">
                <a16:creationId xmlns:a16="http://schemas.microsoft.com/office/drawing/2014/main" id="{D39A7185-9E2D-4637-B5A0-EE0632D98E68}"/>
              </a:ext>
            </a:extLst>
          </p:cNvPr>
          <p:cNvPicPr>
            <a:picLocks noChangeAspect="1"/>
          </p:cNvPicPr>
          <p:nvPr/>
        </p:nvPicPr>
        <p:blipFill>
          <a:blip r:embed="rId5">
            <a:lum/>
            <a:alphaModFix/>
          </a:blip>
          <a:srcRect/>
          <a:stretch>
            <a:fillRect/>
          </a:stretch>
        </p:blipFill>
        <p:spPr>
          <a:xfrm>
            <a:off x="979654" y="3892198"/>
            <a:ext cx="2523588" cy="8758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7D83D0-A19C-4333-88C5-64BAFA65B5DC}"/>
              </a:ext>
            </a:extLst>
          </p:cNvPr>
          <p:cNvSpPr/>
          <p:nvPr/>
        </p:nvSpPr>
        <p:spPr>
          <a:xfrm>
            <a:off x="8233662" y="6437337"/>
            <a:ext cx="817684" cy="447375"/>
          </a:xfrm>
          <a:prstGeom prst="rect">
            <a:avLst/>
          </a:prstGeom>
          <a:solidFill>
            <a:srgbClr val="FFFFFF"/>
          </a:solidFill>
          <a:ln>
            <a:noFill/>
            <a:prstDash val="solid"/>
          </a:ln>
        </p:spPr>
        <p:txBody>
          <a:bodyPr wrap="none" lIns="0" tIns="0" rIns="0" bIns="0" anchor="ctr" anchorCtr="1"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451">
              <a:solidFill>
                <a:srgbClr val="280099"/>
              </a:solidFill>
              <a:latin typeface="Bitstream Vera Sans" pitchFamily="34"/>
              <a:ea typeface="HG Mincho Light J" pitchFamily="2"/>
              <a:cs typeface="Arial Unicode MS" pitchFamily="2"/>
            </a:endParaRPr>
          </a:p>
        </p:txBody>
      </p:sp>
      <p:sp>
        <p:nvSpPr>
          <p:cNvPr id="3" name="Title 2">
            <a:extLst>
              <a:ext uri="{FF2B5EF4-FFF2-40B4-BE49-F238E27FC236}">
                <a16:creationId xmlns:a16="http://schemas.microsoft.com/office/drawing/2014/main" id="{282C59C4-4155-47B1-A443-0A83DA53B02C}"/>
              </a:ext>
            </a:extLst>
          </p:cNvPr>
          <p:cNvSpPr txBox="1">
            <a:spLocks noGrp="1"/>
          </p:cNvSpPr>
          <p:nvPr>
            <p:ph type="title" idx="4294967295"/>
          </p:nvPr>
        </p:nvSpPr>
        <p:spPr>
          <a:xfrm>
            <a:off x="725271" y="-98300"/>
            <a:ext cx="8311054" cy="638449"/>
          </a:xfrm>
        </p:spPr>
        <p:txBody>
          <a:bodyPr lIns="81638" tIns="42452" rIns="81638" bIns="42452" anchor="b" anchorCtr="0">
            <a:spAutoFit/>
          </a:bodyPr>
          <a:lstStyle/>
          <a:p>
            <a:pPr lvl="0"/>
            <a:r>
              <a:rPr lang="en-US">
                <a:latin typeface="Bitstream Vera Sans" pitchFamily="34"/>
              </a:rPr>
              <a:t>Experiment in 3 phases</a:t>
            </a:r>
          </a:p>
        </p:txBody>
      </p:sp>
      <p:sp>
        <p:nvSpPr>
          <p:cNvPr id="4" name="TextBox 3">
            <a:extLst>
              <a:ext uri="{FF2B5EF4-FFF2-40B4-BE49-F238E27FC236}">
                <a16:creationId xmlns:a16="http://schemas.microsoft.com/office/drawing/2014/main" id="{87455E10-CDDF-4C43-9BE4-E8983F6D65DB}"/>
              </a:ext>
            </a:extLst>
          </p:cNvPr>
          <p:cNvSpPr txBox="1"/>
          <p:nvPr/>
        </p:nvSpPr>
        <p:spPr>
          <a:xfrm>
            <a:off x="447375" y="1280768"/>
            <a:ext cx="52578" cy="281808"/>
          </a:xfrm>
          <a:prstGeom prst="rect">
            <a:avLst/>
          </a:prstGeom>
          <a:noFill/>
          <a:ln>
            <a:noFill/>
          </a:ln>
        </p:spPr>
        <p:txBody>
          <a:bodyPr wrap="none" lIns="0" tIns="0" rIns="0" bIns="0" anchorCtr="0" compatLnSpc="0">
            <a:spAutoFit/>
          </a:bodyPr>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814">
                <a:solidFill>
                  <a:srgbClr val="000000"/>
                </a:solidFill>
                <a:latin typeface="Bitstream Vera Sans" pitchFamily="34"/>
                <a:ea typeface="HG Mincho Light J" pitchFamily="2"/>
                <a:cs typeface="Arial Unicode MS" pitchFamily="2"/>
              </a:rPr>
              <a:t> </a:t>
            </a:r>
          </a:p>
        </p:txBody>
      </p:sp>
      <p:sp>
        <p:nvSpPr>
          <p:cNvPr id="5" name="TextBox 4">
            <a:extLst>
              <a:ext uri="{FF2B5EF4-FFF2-40B4-BE49-F238E27FC236}">
                <a16:creationId xmlns:a16="http://schemas.microsoft.com/office/drawing/2014/main" id="{2E34DDDF-C4B0-4046-B399-067D586F40CE}"/>
              </a:ext>
            </a:extLst>
          </p:cNvPr>
          <p:cNvSpPr txBox="1"/>
          <p:nvPr/>
        </p:nvSpPr>
        <p:spPr>
          <a:xfrm>
            <a:off x="414393" y="651504"/>
            <a:ext cx="4222633" cy="589751"/>
          </a:xfrm>
          <a:prstGeom prst="rect">
            <a:avLst/>
          </a:prstGeom>
          <a:noFill/>
          <a:ln>
            <a:noFill/>
          </a:ln>
        </p:spPr>
        <p:txBody>
          <a:bodyPr lIns="0" tIns="0" rIns="0" bIns="0" anchor="ctr"/>
          <a:lstStyle/>
          <a:p>
            <a:pPr>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800"/>
            </a:pPr>
            <a:r>
              <a:rPr lang="en-US" sz="2540">
                <a:solidFill>
                  <a:srgbClr val="0000FF"/>
                </a:solidFill>
                <a:latin typeface="Bitstream Vera Sans" pitchFamily="34"/>
                <a:ea typeface="HG Mincho Light J" pitchFamily="2"/>
                <a:cs typeface="Arial Unicode MS" pitchFamily="2"/>
              </a:rPr>
              <a:t>Setup Design</a:t>
            </a:r>
          </a:p>
        </p:txBody>
      </p:sp>
      <p:sp>
        <p:nvSpPr>
          <p:cNvPr id="6" name="TextBox 5">
            <a:extLst>
              <a:ext uri="{FF2B5EF4-FFF2-40B4-BE49-F238E27FC236}">
                <a16:creationId xmlns:a16="http://schemas.microsoft.com/office/drawing/2014/main" id="{3E653858-C502-4F98-BC4B-2EFF7E4A99C1}"/>
              </a:ext>
            </a:extLst>
          </p:cNvPr>
          <p:cNvSpPr txBox="1"/>
          <p:nvPr/>
        </p:nvSpPr>
        <p:spPr>
          <a:xfrm>
            <a:off x="3260941" y="784083"/>
            <a:ext cx="8168351" cy="957775"/>
          </a:xfrm>
          <a:prstGeom prst="rect">
            <a:avLst/>
          </a:prstGeom>
          <a:noFill/>
          <a:ln>
            <a:noFill/>
          </a:ln>
        </p:spPr>
        <p:txBody>
          <a:bodyPr wrap="none" lIns="0" tIns="0" rIns="0" bIns="0"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a:solidFill>
                  <a:srgbClr val="000000"/>
                </a:solidFill>
                <a:latin typeface="Bitstream Vera Sans" pitchFamily="34"/>
                <a:ea typeface="HG Mincho Light J" pitchFamily="2"/>
                <a:cs typeface="Arial Unicode MS" pitchFamily="2"/>
              </a:rPr>
              <a:t>Based on preliminary estimate and toy simulation</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a:solidFill>
                  <a:srgbClr val="000000"/>
                </a:solidFill>
                <a:latin typeface="Bitstream Vera Sans" pitchFamily="34"/>
                <a:ea typeface="HG Mincho Light J" pitchFamily="2"/>
                <a:cs typeface="Arial Unicode MS" pitchFamily="2"/>
              </a:rPr>
              <a:t>→ setup geometry</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a:solidFill>
                  <a:srgbClr val="000000"/>
                </a:solidFill>
                <a:latin typeface="Bitstream Vera Sans" pitchFamily="34"/>
                <a:ea typeface="HG Mincho Light J" pitchFamily="2"/>
                <a:cs typeface="Arial Unicode MS" pitchFamily="2"/>
              </a:rPr>
              <a:t>→ choice of the detectors</a:t>
            </a:r>
          </a:p>
        </p:txBody>
      </p:sp>
      <p:sp>
        <p:nvSpPr>
          <p:cNvPr id="7" name="TextBox 6">
            <a:extLst>
              <a:ext uri="{FF2B5EF4-FFF2-40B4-BE49-F238E27FC236}">
                <a16:creationId xmlns:a16="http://schemas.microsoft.com/office/drawing/2014/main" id="{C1CAB3AA-5724-400F-802F-4563E94DAD33}"/>
              </a:ext>
            </a:extLst>
          </p:cNvPr>
          <p:cNvSpPr txBox="1"/>
          <p:nvPr/>
        </p:nvSpPr>
        <p:spPr>
          <a:xfrm>
            <a:off x="4147201" y="1902520"/>
            <a:ext cx="3330821" cy="514318"/>
          </a:xfrm>
          <a:prstGeom prst="rect">
            <a:avLst/>
          </a:prstGeom>
          <a:noFill/>
          <a:ln>
            <a:noFill/>
          </a:ln>
        </p:spPr>
        <p:txBody>
          <a:bodyPr lIns="0" tIns="0" rIns="0" bIns="0" anchor="ctr"/>
          <a:lstStyle/>
          <a:p>
            <a:pPr>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800"/>
            </a:pPr>
            <a:r>
              <a:rPr lang="en-US" sz="2540">
                <a:solidFill>
                  <a:srgbClr val="0000FF"/>
                </a:solidFill>
                <a:latin typeface="Bitstream Vera Sans" pitchFamily="34"/>
                <a:ea typeface="HG Mincho Light J" pitchFamily="2"/>
                <a:cs typeface="Arial Unicode MS" pitchFamily="2"/>
              </a:rPr>
              <a:t>Setup construction</a:t>
            </a:r>
          </a:p>
        </p:txBody>
      </p:sp>
      <p:sp>
        <p:nvSpPr>
          <p:cNvPr id="8" name="TextBox 7">
            <a:extLst>
              <a:ext uri="{FF2B5EF4-FFF2-40B4-BE49-F238E27FC236}">
                <a16:creationId xmlns:a16="http://schemas.microsoft.com/office/drawing/2014/main" id="{7B5D6990-DA0E-41DB-9EB8-CD059A984860}"/>
              </a:ext>
            </a:extLst>
          </p:cNvPr>
          <p:cNvSpPr txBox="1"/>
          <p:nvPr/>
        </p:nvSpPr>
        <p:spPr>
          <a:xfrm>
            <a:off x="424517" y="2071348"/>
            <a:ext cx="7682770" cy="2151646"/>
          </a:xfrm>
          <a:prstGeom prst="rect">
            <a:avLst/>
          </a:prstGeom>
          <a:noFill/>
          <a:ln>
            <a:noFill/>
          </a:ln>
        </p:spPr>
        <p:txBody>
          <a:bodyPr wrap="none" lIns="0" tIns="0" rIns="0" bIns="0"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000000"/>
                </a:solidFill>
                <a:latin typeface="Bitstream Vera Sans" pitchFamily="34"/>
                <a:ea typeface="HG Mincho Light J" pitchFamily="2"/>
                <a:cs typeface="Arial Unicode MS" pitchFamily="2"/>
              </a:rPr>
              <a:t>1) Mechanics and Beam</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000000"/>
                </a:solidFill>
                <a:latin typeface="Bitstream Vera Sans" pitchFamily="34"/>
                <a:ea typeface="HG Mincho Light J" pitchFamily="2"/>
                <a:cs typeface="Arial Unicode MS" pitchFamily="2"/>
              </a:rPr>
              <a:t>- source collimation a</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000000"/>
                </a:solidFill>
                <a:latin typeface="Bitstream Vera Sans" pitchFamily="34"/>
                <a:ea typeface="HG Mincho Light J" pitchFamily="2"/>
                <a:cs typeface="Arial Unicode MS" pitchFamily="2"/>
              </a:rPr>
              <a:t>- electron momentum selection and focusing via permanent magnets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000000"/>
                </a:solidFill>
                <a:latin typeface="Bitstream Vera Sans" pitchFamily="34"/>
                <a:ea typeface="HG Mincho Light J" pitchFamily="2"/>
                <a:cs typeface="Arial Unicode MS" pitchFamily="2"/>
              </a:rPr>
              <a:t>2) Detectors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000000"/>
                </a:solidFill>
                <a:latin typeface="Bitstream Vera Sans" pitchFamily="34"/>
                <a:ea typeface="HG Mincho Light J" pitchFamily="2"/>
                <a:cs typeface="Arial Unicode MS" pitchFamily="2"/>
              </a:rPr>
              <a:t>- scintilaltori/acrylic/glass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000000"/>
                </a:solidFill>
                <a:latin typeface="Bitstream Vera Sans" pitchFamily="34"/>
                <a:ea typeface="HG Mincho Light J" pitchFamily="2"/>
                <a:cs typeface="Arial Unicode MS" pitchFamily="2"/>
              </a:rPr>
              <a:t>- Photomultipliers or Silicon PM</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000000"/>
                </a:solidFill>
                <a:latin typeface="Bitstream Vera Sans" pitchFamily="34"/>
                <a:ea typeface="HG Mincho Light J" pitchFamily="2"/>
                <a:cs typeface="Arial Unicode MS" pitchFamily="2"/>
              </a:rPr>
              <a:t>3) Front-end electronics and readout</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000000"/>
                </a:solidFill>
                <a:latin typeface="Bitstream Vera Sans" pitchFamily="34"/>
                <a:ea typeface="HG Mincho Light J" pitchFamily="2"/>
                <a:cs typeface="Arial Unicode MS" pitchFamily="2"/>
              </a:rPr>
              <a:t>- simple analog electronics to be designed and built</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000000"/>
                </a:solidFill>
                <a:latin typeface="Bitstream Vera Sans" pitchFamily="34"/>
                <a:ea typeface="HG Mincho Light J" pitchFamily="2"/>
                <a:cs typeface="Arial Unicode MS" pitchFamily="2"/>
              </a:rPr>
              <a:t>- digital electronics for trigger and acquisition to be programmed (FPGA)</a:t>
            </a:r>
          </a:p>
        </p:txBody>
      </p:sp>
      <p:sp>
        <p:nvSpPr>
          <p:cNvPr id="9" name="TextBox 8">
            <a:extLst>
              <a:ext uri="{FF2B5EF4-FFF2-40B4-BE49-F238E27FC236}">
                <a16:creationId xmlns:a16="http://schemas.microsoft.com/office/drawing/2014/main" id="{8AD3547E-D0CA-4635-97BD-21541C922F57}"/>
              </a:ext>
            </a:extLst>
          </p:cNvPr>
          <p:cNvSpPr txBox="1"/>
          <p:nvPr/>
        </p:nvSpPr>
        <p:spPr>
          <a:xfrm>
            <a:off x="457171" y="4637387"/>
            <a:ext cx="7402915" cy="909772"/>
          </a:xfrm>
          <a:prstGeom prst="rect">
            <a:avLst/>
          </a:prstGeom>
          <a:noFill/>
          <a:ln>
            <a:noFill/>
          </a:ln>
        </p:spPr>
        <p:txBody>
          <a:bodyPr lIns="0" tIns="0" rIns="0" bIns="0" anchor="ctr"/>
          <a:lstStyle/>
          <a:p>
            <a:pPr>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2800"/>
            </a:pPr>
            <a:r>
              <a:rPr lang="en-US" sz="2540">
                <a:solidFill>
                  <a:srgbClr val="0000FF"/>
                </a:solidFill>
                <a:latin typeface="Bitstream Vera Sans" pitchFamily="34"/>
                <a:ea typeface="HG Mincho Light J" pitchFamily="2"/>
                <a:cs typeface="Arial Unicode MS" pitchFamily="2"/>
              </a:rPr>
              <a:t>Calibrations and Measurements</a:t>
            </a:r>
          </a:p>
        </p:txBody>
      </p:sp>
      <p:sp>
        <p:nvSpPr>
          <p:cNvPr id="10" name="TextBox 9">
            <a:extLst>
              <a:ext uri="{FF2B5EF4-FFF2-40B4-BE49-F238E27FC236}">
                <a16:creationId xmlns:a16="http://schemas.microsoft.com/office/drawing/2014/main" id="{4A3A0126-E81A-4945-B999-AAF50C77A2DD}"/>
              </a:ext>
            </a:extLst>
          </p:cNvPr>
          <p:cNvSpPr txBox="1"/>
          <p:nvPr/>
        </p:nvSpPr>
        <p:spPr>
          <a:xfrm>
            <a:off x="457171" y="5503728"/>
            <a:ext cx="8555641" cy="928058"/>
          </a:xfrm>
          <a:prstGeom prst="rect">
            <a:avLst/>
          </a:prstGeom>
          <a:noFill/>
          <a:ln>
            <a:noFill/>
          </a:ln>
        </p:spPr>
        <p:txBody>
          <a:bodyPr wrap="none" lIns="0" tIns="0" rIns="0" bIns="0" compatLnSpc="0"/>
          <a:lstStyle/>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a:solidFill>
                  <a:srgbClr val="000000"/>
                </a:solidFill>
                <a:latin typeface="Bitstream Vera Sans" pitchFamily="34"/>
                <a:ea typeface="HG Mincho Light J" pitchFamily="2"/>
                <a:cs typeface="Arial Unicode MS" pitchFamily="2"/>
              </a:rPr>
              <a:t>1) Detectors and Electronics calibration</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a:solidFill>
                  <a:srgbClr val="000000"/>
                </a:solidFill>
                <a:latin typeface="Bitstream Vera Sans" pitchFamily="34"/>
                <a:ea typeface="HG Mincho Light J" pitchFamily="2"/>
                <a:cs typeface="Arial Unicode MS" pitchFamily="2"/>
              </a:rPr>
              <a:t>2) Electron beam characterization (with ancillary position sensitive silicon or gas detectors)</a:t>
            </a:r>
          </a:p>
          <a:p>
            <a:pPr hangingPunct="0">
              <a:lnSpc>
                <a:spcPct val="103000"/>
              </a:lnSpc>
              <a:tabLst>
                <a:tab pos="0" algn="l"/>
                <a:tab pos="829452" algn="l"/>
                <a:tab pos="1658904" algn="l"/>
                <a:tab pos="2488356" algn="l"/>
                <a:tab pos="3317809" algn="l"/>
                <a:tab pos="4147261" algn="l"/>
                <a:tab pos="4976713" algn="l"/>
                <a:tab pos="5806165" algn="l"/>
                <a:tab pos="6635618" algn="l"/>
                <a:tab pos="7465070" algn="l"/>
                <a:tab pos="8294522" algn="l"/>
                <a:tab pos="9123975" algn="l"/>
              </a:tabLst>
              <a:defRPr sz="1800"/>
            </a:pPr>
            <a:r>
              <a:rPr lang="en-US" sz="1633">
                <a:solidFill>
                  <a:srgbClr val="000000"/>
                </a:solidFill>
                <a:latin typeface="Bitstream Vera Sans" pitchFamily="34"/>
                <a:ea typeface="HG Mincho Light J" pitchFamily="2"/>
                <a:cs typeface="Arial Unicode MS" pitchFamily="2"/>
              </a:rPr>
              <a:t>3) Final setup measurements and systematics evaluation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0" y="360"/>
            <a:ext cx="9143433" cy="580608"/>
          </a:xfrm>
          <a:prstGeom prst="rect">
            <a:avLst/>
          </a:prstGeom>
          <a:noFill/>
          <a:ln>
            <a:noFill/>
          </a:ln>
        </p:spPr>
        <p:txBody>
          <a:bodyPr lIns="0" tIns="0" rIns="0" bIns="0" anchor="ctr"/>
          <a:lstStyle/>
          <a:p>
            <a:pPr algn="ctr" defTabSz="829452"/>
            <a:r>
              <a:rPr lang="it-IT" sz="2703" b="1" spc="-1">
                <a:solidFill>
                  <a:srgbClr val="FFFFFF"/>
                </a:solidFill>
                <a:latin typeface="Arial"/>
              </a:rPr>
              <a:t>Measurement of the muon g-2 (G. Simi, G. Collazuol)</a:t>
            </a:r>
          </a:p>
        </p:txBody>
      </p:sp>
      <p:sp>
        <p:nvSpPr>
          <p:cNvPr id="85" name="TextShape 2"/>
          <p:cNvSpPr txBox="1"/>
          <p:nvPr/>
        </p:nvSpPr>
        <p:spPr>
          <a:xfrm>
            <a:off x="163169" y="746857"/>
            <a:ext cx="4739381" cy="5392666"/>
          </a:xfrm>
          <a:prstGeom prst="rect">
            <a:avLst/>
          </a:prstGeom>
          <a:noFill/>
          <a:ln>
            <a:noFill/>
          </a:ln>
        </p:spPr>
        <p:txBody>
          <a:bodyPr lIns="0" tIns="0" rIns="0" bIns="0">
            <a:noAutofit/>
          </a:bodyPr>
          <a:lstStyle/>
          <a:p>
            <a:pPr marL="391867" indent="-293900" defTabSz="829452">
              <a:spcAft>
                <a:spcPts val="1283"/>
              </a:spcAft>
              <a:buClr>
                <a:srgbClr val="000000"/>
              </a:buClr>
              <a:buSzPct val="45000"/>
              <a:buFont typeface="Wingdings" charset="2"/>
              <a:buChar char=""/>
            </a:pPr>
            <a:r>
              <a:rPr lang="en-US" sz="1270" b="1" spc="-1" dirty="0">
                <a:solidFill>
                  <a:prstClr val="black"/>
                </a:solidFill>
                <a:latin typeface="Arial"/>
              </a:rPr>
              <a:t>Goal</a:t>
            </a:r>
            <a:endParaRPr lang="en-US" sz="1270" spc="-1" dirty="0">
              <a:solidFill>
                <a:prstClr val="black"/>
              </a:solidFill>
              <a:latin typeface="Arial"/>
            </a:endParaRPr>
          </a:p>
          <a:p>
            <a:pPr marL="783734" lvl="1" indent="-293900" defTabSz="829452">
              <a:spcAft>
                <a:spcPts val="1029"/>
              </a:spcAft>
              <a:buClr>
                <a:srgbClr val="000000"/>
              </a:buClr>
              <a:buSzPct val="75000"/>
              <a:buFont typeface="Symbol" charset="2"/>
              <a:buChar char=""/>
            </a:pPr>
            <a:r>
              <a:rPr lang="en-US" sz="1270" spc="-1" dirty="0">
                <a:solidFill>
                  <a:prstClr val="black"/>
                </a:solidFill>
                <a:latin typeface="Arial"/>
              </a:rPr>
              <a:t>measure the muon g-2 which is a sensitive test of the Standard Model. Precise experiments (at CERN and Fermilab) could provide evidence for new physics.</a:t>
            </a:r>
          </a:p>
          <a:p>
            <a:pPr marL="391867" indent="-293900" defTabSz="829452">
              <a:spcAft>
                <a:spcPts val="1283"/>
              </a:spcAft>
              <a:buClr>
                <a:srgbClr val="000000"/>
              </a:buClr>
              <a:buSzPct val="45000"/>
              <a:buFont typeface="Wingdings" charset="2"/>
              <a:buChar char=""/>
            </a:pPr>
            <a:r>
              <a:rPr lang="en-US" sz="1270" b="1" spc="-1" dirty="0">
                <a:solidFill>
                  <a:prstClr val="black"/>
                </a:solidFill>
                <a:latin typeface="Arial"/>
              </a:rPr>
              <a:t>Procedure</a:t>
            </a:r>
            <a:endParaRPr lang="en-US" sz="1270" spc="-1" dirty="0">
              <a:solidFill>
                <a:prstClr val="black"/>
              </a:solidFill>
              <a:latin typeface="Arial"/>
            </a:endParaRPr>
          </a:p>
          <a:p>
            <a:pPr marL="783734" lvl="1" indent="-293900" defTabSz="829452">
              <a:spcAft>
                <a:spcPts val="1029"/>
              </a:spcAft>
              <a:buClr>
                <a:srgbClr val="000000"/>
              </a:buClr>
              <a:buSzPct val="75000"/>
              <a:buFont typeface="Symbol" charset="2"/>
              <a:buChar char=""/>
            </a:pPr>
            <a:r>
              <a:rPr lang="en-US" sz="1270" spc="-1" dirty="0">
                <a:solidFill>
                  <a:prstClr val="black"/>
                </a:solidFill>
                <a:latin typeface="Arial"/>
              </a:rPr>
              <a:t>Stop the cosmic ray muons in an absorber inside a magnetic field </a:t>
            </a:r>
          </a:p>
          <a:p>
            <a:pPr marL="783734" lvl="1" indent="-293900" defTabSz="829452">
              <a:spcAft>
                <a:spcPts val="1029"/>
              </a:spcAft>
              <a:buClr>
                <a:srgbClr val="000000"/>
              </a:buClr>
              <a:buSzPct val="75000"/>
              <a:buFont typeface="Symbol" charset="2"/>
              <a:buChar char=""/>
            </a:pPr>
            <a:r>
              <a:rPr lang="en-US" sz="1270" spc="-1" dirty="0">
                <a:solidFill>
                  <a:prstClr val="black"/>
                </a:solidFill>
                <a:latin typeface="Arial"/>
              </a:rPr>
              <a:t>Detect the muon decay into electron(+neutrino) with scintillators readout by </a:t>
            </a:r>
            <a:r>
              <a:rPr lang="en-US" sz="1270" spc="-1" dirty="0" err="1">
                <a:solidFill>
                  <a:prstClr val="black"/>
                </a:solidFill>
                <a:latin typeface="Arial"/>
              </a:rPr>
              <a:t>SiPM</a:t>
            </a:r>
            <a:r>
              <a:rPr lang="en-US" sz="1270" spc="-1" dirty="0">
                <a:solidFill>
                  <a:prstClr val="black"/>
                </a:solidFill>
                <a:latin typeface="Arial"/>
              </a:rPr>
              <a:t> </a:t>
            </a:r>
          </a:p>
          <a:p>
            <a:pPr marL="783734" lvl="1" indent="-293900" defTabSz="829452">
              <a:spcAft>
                <a:spcPts val="1029"/>
              </a:spcAft>
              <a:buClr>
                <a:srgbClr val="000000"/>
              </a:buClr>
              <a:buSzPct val="75000"/>
              <a:buFont typeface="Symbol" charset="2"/>
              <a:buChar char=""/>
            </a:pPr>
            <a:r>
              <a:rPr lang="en-US" sz="1270" spc="-1" dirty="0">
                <a:solidFill>
                  <a:prstClr val="black"/>
                </a:solidFill>
                <a:latin typeface="Arial"/>
              </a:rPr>
              <a:t>Record the decay time in the upper hemisphere and model it with an asymmetric decay</a:t>
            </a:r>
          </a:p>
          <a:p>
            <a:pPr marL="783734" lvl="1" indent="-293900" defTabSz="829452">
              <a:spcAft>
                <a:spcPts val="1029"/>
              </a:spcAft>
              <a:buClr>
                <a:srgbClr val="000000"/>
              </a:buClr>
              <a:buSzPct val="75000"/>
              <a:buFont typeface="Symbol" charset="2"/>
              <a:buChar char=""/>
            </a:pPr>
            <a:r>
              <a:rPr lang="en-US" sz="1270" spc="-1" dirty="0">
                <a:solidFill>
                  <a:prstClr val="black"/>
                </a:solidFill>
                <a:latin typeface="Arial"/>
                <a:ea typeface="Ubuntu"/>
              </a:rPr>
              <a:t>The factor ω is the spin precession frequency proportional to g-2</a:t>
            </a:r>
            <a:endParaRPr lang="en-US" sz="1270" spc="-1" dirty="0">
              <a:solidFill>
                <a:prstClr val="black"/>
              </a:solidFill>
              <a:latin typeface="Arial"/>
            </a:endParaRPr>
          </a:p>
          <a:p>
            <a:pPr marL="391867" indent="-293900" defTabSz="829452">
              <a:spcAft>
                <a:spcPts val="1283"/>
              </a:spcAft>
              <a:buClr>
                <a:srgbClr val="000000"/>
              </a:buClr>
              <a:buSzPct val="45000"/>
              <a:buFont typeface="Wingdings" charset="2"/>
              <a:buChar char=""/>
            </a:pPr>
            <a:r>
              <a:rPr lang="en-US" sz="1270" b="1" spc="-1" dirty="0">
                <a:solidFill>
                  <a:prstClr val="black"/>
                </a:solidFill>
                <a:latin typeface="Arial"/>
                <a:ea typeface="Ubuntu"/>
              </a:rPr>
              <a:t>Student Activities</a:t>
            </a:r>
            <a:endParaRPr lang="en-US" sz="1270" spc="-1" dirty="0">
              <a:solidFill>
                <a:prstClr val="black"/>
              </a:solidFill>
              <a:latin typeface="Arial"/>
            </a:endParaRPr>
          </a:p>
          <a:p>
            <a:pPr marL="783734" lvl="1" indent="-293900" defTabSz="829452">
              <a:spcAft>
                <a:spcPts val="1029"/>
              </a:spcAft>
              <a:buClr>
                <a:srgbClr val="000000"/>
              </a:buClr>
              <a:buSzPct val="75000"/>
              <a:buFont typeface="Symbol" charset="2"/>
              <a:buChar char=""/>
            </a:pPr>
            <a:r>
              <a:rPr lang="en-US" sz="1270" spc="-1" dirty="0">
                <a:solidFill>
                  <a:prstClr val="black"/>
                </a:solidFill>
                <a:latin typeface="Arial"/>
                <a:ea typeface="Ubuntu"/>
              </a:rPr>
              <a:t>Construction of the experimental setup from scratch similar to a real experiment: simulation, scintillators assembly, analog electronics construction and calibration, digital  acquisition setup, data analysis with ROOT</a:t>
            </a:r>
            <a:endParaRPr lang="en-US" sz="1270" spc="-1" dirty="0">
              <a:solidFill>
                <a:prstClr val="black"/>
              </a:solidFill>
              <a:latin typeface="Arial"/>
            </a:endParaRPr>
          </a:p>
          <a:p>
            <a:pPr marL="391867" indent="-293900" defTabSz="829452">
              <a:spcAft>
                <a:spcPts val="1283"/>
              </a:spcAft>
              <a:buClr>
                <a:srgbClr val="000000"/>
              </a:buClr>
              <a:buSzPct val="45000"/>
              <a:buFont typeface="Wingdings" charset="2"/>
              <a:buChar char=""/>
            </a:pPr>
            <a:r>
              <a:rPr lang="en-US" sz="1270" b="1" spc="-1" dirty="0">
                <a:solidFill>
                  <a:prstClr val="black"/>
                </a:solidFill>
                <a:latin typeface="Arial"/>
                <a:ea typeface="Ubuntu"/>
              </a:rPr>
              <a:t>Results</a:t>
            </a:r>
            <a:endParaRPr lang="en-US" sz="1270" spc="-1" dirty="0">
              <a:solidFill>
                <a:prstClr val="black"/>
              </a:solidFill>
              <a:latin typeface="Arial"/>
            </a:endParaRPr>
          </a:p>
          <a:p>
            <a:pPr marL="783734" lvl="1" indent="-293900" defTabSz="829452">
              <a:spcAft>
                <a:spcPts val="1029"/>
              </a:spcAft>
              <a:buClr>
                <a:srgbClr val="000000"/>
              </a:buClr>
              <a:buSzPct val="75000"/>
              <a:buFont typeface="Symbol" charset="2"/>
              <a:buChar char=""/>
            </a:pPr>
            <a:r>
              <a:rPr lang="en-US" sz="1270" spc="-1" dirty="0">
                <a:solidFill>
                  <a:prstClr val="black"/>
                </a:solidFill>
                <a:latin typeface="Arial"/>
                <a:ea typeface="Ubuntu"/>
              </a:rPr>
              <a:t>Muon g-2, muon lifetime, test of special relativity, evidence for parity violation in the decay of the muon (and the </a:t>
            </a:r>
            <a:r>
              <a:rPr lang="en-US" sz="1270" spc="-1" dirty="0" err="1">
                <a:solidFill>
                  <a:prstClr val="black"/>
                </a:solidFill>
                <a:latin typeface="Arial"/>
                <a:ea typeface="Ubuntu"/>
              </a:rPr>
              <a:t>pions</a:t>
            </a:r>
            <a:r>
              <a:rPr lang="en-US" sz="1270" spc="-1" dirty="0">
                <a:solidFill>
                  <a:prstClr val="black"/>
                </a:solidFill>
                <a:latin typeface="Arial"/>
                <a:ea typeface="Ubuntu"/>
              </a:rPr>
              <a:t>)</a:t>
            </a:r>
            <a:endParaRPr lang="en-US" sz="1270" spc="-1" dirty="0">
              <a:solidFill>
                <a:prstClr val="black"/>
              </a:solidFill>
              <a:latin typeface="Arial"/>
            </a:endParaRPr>
          </a:p>
        </p:txBody>
      </p:sp>
      <p:pic>
        <p:nvPicPr>
          <p:cNvPr id="86" name="Immagine 85"/>
          <p:cNvPicPr/>
          <p:nvPr/>
        </p:nvPicPr>
        <p:blipFill>
          <a:blip r:embed="rId2"/>
          <a:stretch/>
        </p:blipFill>
        <p:spPr>
          <a:xfrm>
            <a:off x="4736299" y="663912"/>
            <a:ext cx="4015600" cy="2504321"/>
          </a:xfrm>
          <a:prstGeom prst="rect">
            <a:avLst/>
          </a:prstGeom>
          <a:ln>
            <a:noFill/>
          </a:ln>
        </p:spPr>
      </p:pic>
      <p:sp>
        <p:nvSpPr>
          <p:cNvPr id="87" name="Line 3"/>
          <p:cNvSpPr/>
          <p:nvPr/>
        </p:nvSpPr>
        <p:spPr>
          <a:xfrm>
            <a:off x="5551371" y="980014"/>
            <a:ext cx="2547099" cy="0"/>
          </a:xfrm>
          <a:prstGeom prst="line">
            <a:avLst/>
          </a:prstGeom>
          <a:ln>
            <a:solidFill>
              <a:srgbClr val="0000FF"/>
            </a:solidFill>
          </a:ln>
        </p:spPr>
        <p:style>
          <a:lnRef idx="0">
            <a:scrgbClr r="0" g="0" b="0"/>
          </a:lnRef>
          <a:fillRef idx="0">
            <a:scrgbClr r="0" g="0" b="0"/>
          </a:fillRef>
          <a:effectRef idx="0">
            <a:scrgbClr r="0" g="0" b="0"/>
          </a:effectRef>
          <a:fontRef idx="minor"/>
        </p:style>
      </p:sp>
      <p:sp>
        <p:nvSpPr>
          <p:cNvPr id="88" name="Line 4"/>
          <p:cNvSpPr/>
          <p:nvPr/>
        </p:nvSpPr>
        <p:spPr>
          <a:xfrm>
            <a:off x="5551371" y="1535151"/>
            <a:ext cx="2547099" cy="0"/>
          </a:xfrm>
          <a:prstGeom prst="line">
            <a:avLst/>
          </a:prstGeom>
          <a:ln>
            <a:solidFill>
              <a:srgbClr val="0000FF"/>
            </a:solidFill>
          </a:ln>
        </p:spPr>
        <p:style>
          <a:lnRef idx="0">
            <a:scrgbClr r="0" g="0" b="0"/>
          </a:lnRef>
          <a:fillRef idx="0">
            <a:scrgbClr r="0" g="0" b="0"/>
          </a:fillRef>
          <a:effectRef idx="0">
            <a:scrgbClr r="0" g="0" b="0"/>
          </a:effectRef>
          <a:fontRef idx="minor"/>
        </p:style>
      </p:sp>
      <p:sp>
        <p:nvSpPr>
          <p:cNvPr id="89" name="Line 5"/>
          <p:cNvSpPr/>
          <p:nvPr/>
        </p:nvSpPr>
        <p:spPr>
          <a:xfrm>
            <a:off x="5551371" y="2645425"/>
            <a:ext cx="2547099" cy="0"/>
          </a:xfrm>
          <a:prstGeom prst="line">
            <a:avLst/>
          </a:prstGeom>
          <a:ln>
            <a:solidFill>
              <a:srgbClr val="0000FF"/>
            </a:solidFill>
          </a:ln>
        </p:spPr>
        <p:style>
          <a:lnRef idx="0">
            <a:scrgbClr r="0" g="0" b="0"/>
          </a:lnRef>
          <a:fillRef idx="0">
            <a:scrgbClr r="0" g="0" b="0"/>
          </a:fillRef>
          <a:effectRef idx="0">
            <a:scrgbClr r="0" g="0" b="0"/>
          </a:effectRef>
          <a:fontRef idx="minor"/>
        </p:style>
      </p:sp>
      <p:sp>
        <p:nvSpPr>
          <p:cNvPr id="90" name="CustomShape 6"/>
          <p:cNvSpPr/>
          <p:nvPr/>
        </p:nvSpPr>
        <p:spPr>
          <a:xfrm>
            <a:off x="8033159" y="882048"/>
            <a:ext cx="195931" cy="195931"/>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91" name="CustomShape 7"/>
          <p:cNvSpPr/>
          <p:nvPr/>
        </p:nvSpPr>
        <p:spPr>
          <a:xfrm>
            <a:off x="8033159" y="1437186"/>
            <a:ext cx="195931" cy="195931"/>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92" name="CustomShape 8"/>
          <p:cNvSpPr/>
          <p:nvPr/>
        </p:nvSpPr>
        <p:spPr>
          <a:xfrm>
            <a:off x="8033159" y="2547460"/>
            <a:ext cx="195931" cy="195931"/>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93" name="CustomShape 9"/>
          <p:cNvSpPr/>
          <p:nvPr/>
        </p:nvSpPr>
        <p:spPr>
          <a:xfrm rot="19800000">
            <a:off x="8423061" y="818045"/>
            <a:ext cx="326878" cy="261241"/>
          </a:xfrm>
          <a:custGeom>
            <a:avLst/>
            <a:gdLst/>
            <a:ahLst/>
            <a:cxnLst/>
            <a:rect l="0" t="0" r="r" b="b"/>
            <a:pathLst>
              <a:path w="1003" h="802">
                <a:moveTo>
                  <a:pt x="501" y="0"/>
                </a:moveTo>
                <a:lnTo>
                  <a:pt x="1002" y="800"/>
                </a:lnTo>
                <a:lnTo>
                  <a:pt x="0" y="801"/>
                </a:lnTo>
                <a:lnTo>
                  <a:pt x="50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94" name="CustomShape 10"/>
          <p:cNvSpPr/>
          <p:nvPr/>
        </p:nvSpPr>
        <p:spPr>
          <a:xfrm rot="19800000">
            <a:off x="8423061" y="1365997"/>
            <a:ext cx="326878" cy="261241"/>
          </a:xfrm>
          <a:custGeom>
            <a:avLst/>
            <a:gdLst/>
            <a:ahLst/>
            <a:cxnLst/>
            <a:rect l="0" t="0" r="r" b="b"/>
            <a:pathLst>
              <a:path w="1003" h="802">
                <a:moveTo>
                  <a:pt x="501" y="0"/>
                </a:moveTo>
                <a:lnTo>
                  <a:pt x="1002" y="801"/>
                </a:lnTo>
                <a:lnTo>
                  <a:pt x="0" y="801"/>
                </a:lnTo>
                <a:lnTo>
                  <a:pt x="50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95" name="CustomShape 11"/>
          <p:cNvSpPr/>
          <p:nvPr/>
        </p:nvSpPr>
        <p:spPr>
          <a:xfrm rot="19800000">
            <a:off x="8423061" y="2467781"/>
            <a:ext cx="326878" cy="261241"/>
          </a:xfrm>
          <a:custGeom>
            <a:avLst/>
            <a:gdLst/>
            <a:ahLst/>
            <a:cxnLst/>
            <a:rect l="0" t="0" r="r" b="b"/>
            <a:pathLst>
              <a:path w="1003" h="802">
                <a:moveTo>
                  <a:pt x="501" y="0"/>
                </a:moveTo>
                <a:lnTo>
                  <a:pt x="1002" y="801"/>
                </a:lnTo>
                <a:lnTo>
                  <a:pt x="0" y="801"/>
                </a:lnTo>
                <a:lnTo>
                  <a:pt x="50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96" name="CustomShape 12"/>
          <p:cNvSpPr/>
          <p:nvPr/>
        </p:nvSpPr>
        <p:spPr>
          <a:xfrm>
            <a:off x="7771919" y="3167907"/>
            <a:ext cx="914343" cy="653102"/>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defTabSz="829452"/>
            <a:r>
              <a:rPr lang="it-IT" sz="1633" spc="-1">
                <a:solidFill>
                  <a:prstClr val="black"/>
                </a:solidFill>
                <a:latin typeface="Arial"/>
              </a:rPr>
              <a:t>FPGA</a:t>
            </a:r>
          </a:p>
          <a:p>
            <a:pPr algn="ctr" defTabSz="829452"/>
            <a:r>
              <a:rPr lang="it-IT" sz="1633" spc="-1">
                <a:solidFill>
                  <a:prstClr val="black"/>
                </a:solidFill>
                <a:latin typeface="Arial"/>
              </a:rPr>
              <a:t>(logica)</a:t>
            </a:r>
          </a:p>
        </p:txBody>
      </p:sp>
      <p:cxnSp>
        <p:nvCxnSpPr>
          <p:cNvPr id="97" name="Line 13"/>
          <p:cNvCxnSpPr>
            <a:cxnSpLocks/>
            <a:stCxn id="96" idx="2"/>
            <a:endCxn id="93" idx="4"/>
          </p:cNvCxnSpPr>
          <p:nvPr/>
        </p:nvCxnSpPr>
        <p:spPr>
          <a:xfrm rot="5400000" flipH="1" flipV="1">
            <a:off x="7091222" y="2118208"/>
            <a:ext cx="2840669" cy="564934"/>
          </a:xfrm>
          <a:prstGeom prst="bentConnector4">
            <a:avLst>
              <a:gd name="adj1" fmla="val -7300"/>
              <a:gd name="adj2" fmla="val 136705"/>
            </a:avLst>
          </a:prstGeom>
          <a:ln>
            <a:solidFill>
              <a:srgbClr val="3465A4"/>
            </a:solidFill>
            <a:headEnd type="triangle" w="med" len="med"/>
          </a:ln>
        </p:spPr>
      </p:cxnSp>
      <p:cxnSp>
        <p:nvCxnSpPr>
          <p:cNvPr id="98" name="Line 14"/>
          <p:cNvCxnSpPr>
            <a:stCxn id="96" idx="3"/>
            <a:endCxn id="94" idx="4"/>
          </p:cNvCxnSpPr>
          <p:nvPr/>
        </p:nvCxnSpPr>
        <p:spPr>
          <a:xfrm flipV="1">
            <a:off x="8686262" y="1528294"/>
            <a:ext cx="107762" cy="1966491"/>
          </a:xfrm>
          <a:prstGeom prst="bentConnector3">
            <a:avLst>
              <a:gd name="adj1" fmla="val 201416"/>
            </a:avLst>
          </a:prstGeom>
          <a:ln>
            <a:solidFill>
              <a:srgbClr val="3465A4"/>
            </a:solidFill>
            <a:headEnd type="triangle" w="med" len="med"/>
          </a:ln>
        </p:spPr>
      </p:cxnSp>
      <p:cxnSp>
        <p:nvCxnSpPr>
          <p:cNvPr id="99" name="Line 15"/>
          <p:cNvCxnSpPr>
            <a:cxnSpLocks/>
            <a:stCxn id="96" idx="0"/>
          </p:cNvCxnSpPr>
          <p:nvPr/>
        </p:nvCxnSpPr>
        <p:spPr>
          <a:xfrm rot="5400000" flipH="1" flipV="1">
            <a:off x="8228274" y="2637751"/>
            <a:ext cx="530972" cy="529339"/>
          </a:xfrm>
          <a:prstGeom prst="bentConnector3">
            <a:avLst>
              <a:gd name="adj1" fmla="val 50000"/>
            </a:avLst>
          </a:prstGeom>
          <a:ln>
            <a:solidFill>
              <a:srgbClr val="3465A4"/>
            </a:solidFill>
            <a:headEnd type="triangle" w="med" len="med"/>
          </a:ln>
        </p:spPr>
      </p:cxnSp>
      <p:sp>
        <p:nvSpPr>
          <p:cNvPr id="100" name="CustomShape 16"/>
          <p:cNvSpPr/>
          <p:nvPr/>
        </p:nvSpPr>
        <p:spPr>
          <a:xfrm>
            <a:off x="5094199" y="3200562"/>
            <a:ext cx="849033" cy="587792"/>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defTabSz="829452"/>
            <a:r>
              <a:rPr lang="it-IT" sz="1633" spc="-1">
                <a:solidFill>
                  <a:prstClr val="black"/>
                </a:solidFill>
                <a:latin typeface="Arial"/>
              </a:rPr>
              <a:t>PC</a:t>
            </a:r>
          </a:p>
          <a:p>
            <a:pPr algn="ctr" defTabSz="829452"/>
            <a:r>
              <a:rPr lang="it-IT" sz="1633" spc="-1">
                <a:solidFill>
                  <a:prstClr val="black"/>
                </a:solidFill>
                <a:latin typeface="Arial"/>
              </a:rPr>
              <a:t>(analisi)</a:t>
            </a:r>
          </a:p>
        </p:txBody>
      </p:sp>
      <p:sp>
        <p:nvSpPr>
          <p:cNvPr id="101" name="CustomShape 17"/>
          <p:cNvSpPr/>
          <p:nvPr/>
        </p:nvSpPr>
        <p:spPr>
          <a:xfrm>
            <a:off x="6400404" y="3167907"/>
            <a:ext cx="914343" cy="653102"/>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8" tIns="40819" rIns="81638" bIns="40819" anchor="ctr"/>
          <a:lstStyle/>
          <a:p>
            <a:pPr algn="ctr" defTabSz="829452"/>
            <a:r>
              <a:rPr lang="it-IT" sz="1633" spc="-1">
                <a:solidFill>
                  <a:prstClr val="black"/>
                </a:solidFill>
                <a:latin typeface="Arial"/>
              </a:rPr>
              <a:t>ARIETTA</a:t>
            </a:r>
          </a:p>
          <a:p>
            <a:pPr algn="ctr" defTabSz="829452"/>
            <a:r>
              <a:rPr lang="it-IT" sz="1633" spc="-1">
                <a:solidFill>
                  <a:prstClr val="black"/>
                </a:solidFill>
                <a:latin typeface="Arial"/>
              </a:rPr>
              <a:t>(tempo)</a:t>
            </a:r>
          </a:p>
        </p:txBody>
      </p:sp>
      <p:cxnSp>
        <p:nvCxnSpPr>
          <p:cNvPr id="102" name="Line 18"/>
          <p:cNvCxnSpPr>
            <a:stCxn id="96" idx="1"/>
            <a:endCxn id="101" idx="3"/>
          </p:cNvCxnSpPr>
          <p:nvPr/>
        </p:nvCxnSpPr>
        <p:spPr>
          <a:xfrm flipH="1">
            <a:off x="7314747" y="3494458"/>
            <a:ext cx="457498" cy="327"/>
          </a:xfrm>
          <a:prstGeom prst="bentConnector3">
            <a:avLst/>
          </a:prstGeom>
          <a:ln>
            <a:solidFill>
              <a:srgbClr val="3465A4"/>
            </a:solidFill>
            <a:tailEnd type="triangle" w="med" len="med"/>
          </a:ln>
        </p:spPr>
      </p:cxnSp>
      <p:cxnSp>
        <p:nvCxnSpPr>
          <p:cNvPr id="103" name="Line 19"/>
          <p:cNvCxnSpPr>
            <a:stCxn id="101" idx="1"/>
            <a:endCxn id="100" idx="3"/>
          </p:cNvCxnSpPr>
          <p:nvPr/>
        </p:nvCxnSpPr>
        <p:spPr>
          <a:xfrm flipH="1">
            <a:off x="5943232" y="3494458"/>
            <a:ext cx="457498" cy="327"/>
          </a:xfrm>
          <a:prstGeom prst="bentConnector3">
            <a:avLst/>
          </a:prstGeom>
          <a:ln>
            <a:solidFill>
              <a:srgbClr val="3465A4"/>
            </a:solidFill>
            <a:tailEnd type="triangle" w="med" len="med"/>
          </a:ln>
        </p:spPr>
      </p:cxnSp>
      <p:cxnSp>
        <p:nvCxnSpPr>
          <p:cNvPr id="104" name="Line 20"/>
          <p:cNvCxnSpPr>
            <a:stCxn id="90" idx="3"/>
            <a:endCxn id="93" idx="1"/>
          </p:cNvCxnSpPr>
          <p:nvPr/>
        </p:nvCxnSpPr>
        <p:spPr>
          <a:xfrm>
            <a:off x="8229090" y="980014"/>
            <a:ext cx="287365" cy="10123"/>
          </a:xfrm>
          <a:prstGeom prst="bentConnector3">
            <a:avLst/>
          </a:prstGeom>
          <a:ln>
            <a:solidFill>
              <a:srgbClr val="3465A4"/>
            </a:solidFill>
            <a:tailEnd type="triangle" w="med" len="med"/>
          </a:ln>
        </p:spPr>
      </p:cxnSp>
      <p:cxnSp>
        <p:nvCxnSpPr>
          <p:cNvPr id="105" name="Line 21"/>
          <p:cNvCxnSpPr>
            <a:stCxn id="91" idx="3"/>
            <a:endCxn id="94" idx="1"/>
          </p:cNvCxnSpPr>
          <p:nvPr/>
        </p:nvCxnSpPr>
        <p:spPr>
          <a:xfrm>
            <a:off x="8229090" y="1535151"/>
            <a:ext cx="287365" cy="2939"/>
          </a:xfrm>
          <a:prstGeom prst="bentConnector3">
            <a:avLst/>
          </a:prstGeom>
          <a:ln>
            <a:solidFill>
              <a:srgbClr val="3465A4"/>
            </a:solidFill>
            <a:tailEnd type="triangle" w="med" len="med"/>
          </a:ln>
        </p:spPr>
      </p:cxnSp>
      <p:cxnSp>
        <p:nvCxnSpPr>
          <p:cNvPr id="106" name="Line 22"/>
          <p:cNvCxnSpPr>
            <a:endCxn id="95" idx="1"/>
          </p:cNvCxnSpPr>
          <p:nvPr/>
        </p:nvCxnSpPr>
        <p:spPr>
          <a:xfrm>
            <a:off x="8229090" y="2617668"/>
            <a:ext cx="287365" cy="22205"/>
          </a:xfrm>
          <a:prstGeom prst="bentConnector3">
            <a:avLst/>
          </a:prstGeom>
          <a:ln>
            <a:solidFill>
              <a:srgbClr val="3465A4"/>
            </a:solidFill>
            <a:tailEnd type="triangle" w="med" len="med"/>
          </a:ln>
        </p:spPr>
      </p:cxnSp>
      <p:pic>
        <p:nvPicPr>
          <p:cNvPr id="107" name="Immagine 106"/>
          <p:cNvPicPr/>
          <p:nvPr/>
        </p:nvPicPr>
        <p:blipFill>
          <a:blip r:embed="rId3"/>
          <a:stretch/>
        </p:blipFill>
        <p:spPr>
          <a:xfrm>
            <a:off x="5072356" y="4180215"/>
            <a:ext cx="2723763" cy="2460237"/>
          </a:xfrm>
          <a:prstGeom prst="rect">
            <a:avLst/>
          </a:prstGeom>
          <a:ln>
            <a:noFill/>
          </a:ln>
        </p:spPr>
      </p:pic>
      <p:sp>
        <p:nvSpPr>
          <p:cNvPr id="108" name="TextShape 23"/>
          <p:cNvSpPr txBox="1"/>
          <p:nvPr/>
        </p:nvSpPr>
        <p:spPr>
          <a:xfrm>
            <a:off x="5094199" y="1021812"/>
            <a:ext cx="1117785" cy="304999"/>
          </a:xfrm>
          <a:prstGeom prst="rect">
            <a:avLst/>
          </a:prstGeom>
          <a:noFill/>
          <a:ln>
            <a:noFill/>
          </a:ln>
        </p:spPr>
        <p:txBody>
          <a:bodyPr lIns="81638" tIns="40819" rIns="81638" bIns="40819"/>
          <a:lstStyle/>
          <a:p>
            <a:pPr defTabSz="829452"/>
            <a:r>
              <a:rPr lang="it-IT" sz="1633" spc="-1" dirty="0" err="1">
                <a:solidFill>
                  <a:srgbClr val="CE181E"/>
                </a:solidFill>
                <a:latin typeface="Arial"/>
              </a:rPr>
              <a:t>Solenoid</a:t>
            </a:r>
            <a:endParaRPr lang="it-IT" sz="1633" spc="-1" dirty="0">
              <a:solidFill>
                <a:srgbClr val="CE181E"/>
              </a:solidFill>
              <a:latin typeface="Arial"/>
            </a:endParaRPr>
          </a:p>
        </p:txBody>
      </p:sp>
      <p:sp>
        <p:nvSpPr>
          <p:cNvPr id="109" name="TextShape 24"/>
          <p:cNvSpPr txBox="1"/>
          <p:nvPr/>
        </p:nvSpPr>
        <p:spPr>
          <a:xfrm>
            <a:off x="5094526" y="613297"/>
            <a:ext cx="1305878" cy="321653"/>
          </a:xfrm>
          <a:prstGeom prst="rect">
            <a:avLst/>
          </a:prstGeom>
          <a:noFill/>
          <a:ln>
            <a:noFill/>
          </a:ln>
        </p:spPr>
        <p:txBody>
          <a:bodyPr lIns="81638" tIns="40819" rIns="81638" bIns="40819"/>
          <a:lstStyle/>
          <a:p>
            <a:pPr defTabSz="829452"/>
            <a:r>
              <a:rPr lang="it-IT" sz="1633" spc="-1" dirty="0" err="1">
                <a:solidFill>
                  <a:srgbClr val="CE181E"/>
                </a:solidFill>
                <a:latin typeface="Arial"/>
              </a:rPr>
              <a:t>Scintillator</a:t>
            </a:r>
            <a:endParaRPr lang="it-IT" sz="1633" spc="-1" dirty="0">
              <a:solidFill>
                <a:srgbClr val="CE181E"/>
              </a:solidFill>
              <a:latin typeface="Arial"/>
            </a:endParaRPr>
          </a:p>
        </p:txBody>
      </p:sp>
      <p:sp>
        <p:nvSpPr>
          <p:cNvPr id="110" name="TextShape 25"/>
          <p:cNvSpPr txBox="1"/>
          <p:nvPr/>
        </p:nvSpPr>
        <p:spPr>
          <a:xfrm>
            <a:off x="5094525" y="1642260"/>
            <a:ext cx="1117785" cy="304999"/>
          </a:xfrm>
          <a:prstGeom prst="rect">
            <a:avLst/>
          </a:prstGeom>
          <a:noFill/>
          <a:ln>
            <a:noFill/>
          </a:ln>
        </p:spPr>
        <p:txBody>
          <a:bodyPr lIns="81638" tIns="40819" rIns="81638" bIns="40819"/>
          <a:lstStyle/>
          <a:p>
            <a:pPr defTabSz="829452"/>
            <a:r>
              <a:rPr lang="it-IT" sz="1633" spc="-1" dirty="0" err="1">
                <a:solidFill>
                  <a:srgbClr val="CE181E"/>
                </a:solidFill>
                <a:latin typeface="Arial"/>
              </a:rPr>
              <a:t>Absorber</a:t>
            </a:r>
            <a:endParaRPr lang="it-IT" sz="1633" spc="-1" dirty="0">
              <a:solidFill>
                <a:srgbClr val="CE181E"/>
              </a:solidFill>
              <a:latin typeface="Arial"/>
            </a:endParaRPr>
          </a:p>
        </p:txBody>
      </p:sp>
      <p:sp>
        <p:nvSpPr>
          <p:cNvPr id="111" name="TextShape 26"/>
          <p:cNvSpPr txBox="1"/>
          <p:nvPr/>
        </p:nvSpPr>
        <p:spPr>
          <a:xfrm>
            <a:off x="7739590" y="620808"/>
            <a:ext cx="658980" cy="314142"/>
          </a:xfrm>
          <a:prstGeom prst="rect">
            <a:avLst/>
          </a:prstGeom>
          <a:noFill/>
          <a:ln>
            <a:noFill/>
          </a:ln>
        </p:spPr>
        <p:txBody>
          <a:bodyPr lIns="81638" tIns="40819" rIns="81638" bIns="40819"/>
          <a:lstStyle/>
          <a:p>
            <a:pPr defTabSz="829452"/>
            <a:r>
              <a:rPr lang="it-IT" sz="1633" spc="-1">
                <a:solidFill>
                  <a:srgbClr val="CE181E"/>
                </a:solidFill>
                <a:latin typeface="Arial"/>
              </a:rPr>
              <a:t>SiPM</a:t>
            </a:r>
          </a:p>
        </p:txBody>
      </p:sp>
      <p:sp>
        <p:nvSpPr>
          <p:cNvPr id="112" name="TextShape 27"/>
          <p:cNvSpPr txBox="1"/>
          <p:nvPr/>
        </p:nvSpPr>
        <p:spPr>
          <a:xfrm>
            <a:off x="5681991" y="3984285"/>
            <a:ext cx="2351169" cy="314142"/>
          </a:xfrm>
          <a:prstGeom prst="rect">
            <a:avLst/>
          </a:prstGeom>
          <a:noFill/>
          <a:ln>
            <a:noFill/>
          </a:ln>
        </p:spPr>
        <p:txBody>
          <a:bodyPr lIns="81638" tIns="40819" rIns="81638" bIns="40819"/>
          <a:lstStyle/>
          <a:p>
            <a:pPr defTabSz="829452"/>
            <a:r>
              <a:rPr lang="it-IT" sz="1633" spc="-1">
                <a:solidFill>
                  <a:srgbClr val="CE181E"/>
                </a:solidFill>
                <a:latin typeface="Arial"/>
              </a:rPr>
              <a:t>Decay Time Distribution</a:t>
            </a:r>
          </a:p>
        </p:txBody>
      </p:sp>
      <p:sp>
        <p:nvSpPr>
          <p:cNvPr id="113" name="TextShape 28"/>
          <p:cNvSpPr txBox="1"/>
          <p:nvPr/>
        </p:nvSpPr>
        <p:spPr>
          <a:xfrm>
            <a:off x="6672783" y="2090288"/>
            <a:ext cx="846565" cy="311421"/>
          </a:xfrm>
          <a:prstGeom prst="rect">
            <a:avLst/>
          </a:prstGeom>
          <a:noFill/>
          <a:ln>
            <a:noFill/>
          </a:ln>
        </p:spPr>
        <p:txBody>
          <a:bodyPr lIns="81638" tIns="40819" rIns="81638" bIns="40819"/>
          <a:lstStyle/>
          <a:p>
            <a:pPr defTabSz="829452"/>
            <a:r>
              <a:rPr lang="it-IT" sz="1633" spc="-1" dirty="0" err="1">
                <a:solidFill>
                  <a:srgbClr val="CE181E"/>
                </a:solidFill>
                <a:latin typeface="Arial"/>
              </a:rPr>
              <a:t>muon</a:t>
            </a:r>
            <a:endParaRPr lang="it-IT" sz="1633" spc="-1" dirty="0">
              <a:solidFill>
                <a:srgbClr val="CE181E"/>
              </a:solidFill>
              <a:latin typeface="Arial"/>
            </a:endParaRPr>
          </a:p>
        </p:txBody>
      </p:sp>
      <mc:AlternateContent xmlns:mc="http://schemas.openxmlformats.org/markup-compatibility/2006" xmlns:a14="http://schemas.microsoft.com/office/drawing/2010/main">
        <mc:Choice Requires="a14">
          <p:sp>
            <p:nvSpPr>
              <p:cNvPr id="114" name="Formula 29"/>
              <p:cNvSpPr txBox="1"/>
              <p:nvPr/>
            </p:nvSpPr>
            <p:spPr>
              <a:xfrm>
                <a:off x="6933698" y="4361343"/>
                <a:ext cx="2199028" cy="1139878"/>
              </a:xfrm>
              <a:prstGeom prst="rect">
                <a:avLst/>
              </a:prstGeom>
            </p:spPr>
            <p:txBody>
              <a:bodyPr/>
              <a:lstStyle/>
              <a:p>
                <a:pPr defTabSz="829452"/>
                <a14:m>
                  <m:oMathPara xmlns:m="http://schemas.openxmlformats.org/officeDocument/2006/math">
                    <m:oMathParaPr>
                      <m:jc m:val="centerGroup"/>
                    </m:oMathParaPr>
                    <m:oMath xmlns:m="http://schemas.openxmlformats.org/officeDocument/2006/math">
                      <m:r>
                        <a:rPr sz="1633">
                          <a:solidFill>
                            <a:prstClr val="black"/>
                          </a:solidFill>
                          <a:latin typeface="Cambria Math" panose="02040503050406030204" pitchFamily="18" charset="0"/>
                        </a:rPr>
                        <m:t>𝑁</m:t>
                      </m:r>
                      <m:d>
                        <m:dPr>
                          <m:ctrlPr>
                            <a:rPr sz="1633" i="1">
                              <a:solidFill>
                                <a:prstClr val="black"/>
                              </a:solidFill>
                              <a:latin typeface="Cambria Math" panose="02040503050406030204" pitchFamily="18" charset="0"/>
                            </a:rPr>
                          </m:ctrlPr>
                        </m:dPr>
                        <m:e>
                          <m:r>
                            <a:rPr sz="1633">
                              <a:solidFill>
                                <a:prstClr val="black"/>
                              </a:solidFill>
                              <a:latin typeface="Cambria Math" panose="02040503050406030204" pitchFamily="18" charset="0"/>
                            </a:rPr>
                            <m:t>𝑡</m:t>
                          </m:r>
                        </m:e>
                      </m:d>
                      <m:r>
                        <a:rPr sz="1633">
                          <a:solidFill>
                            <a:prstClr val="black"/>
                          </a:solidFill>
                          <a:latin typeface="Cambria Math" panose="02040503050406030204" pitchFamily="18" charset="0"/>
                        </a:rPr>
                        <m:t>=</m:t>
                      </m:r>
                      <m:sSub>
                        <m:sSubPr>
                          <m:ctrlPr>
                            <a:rPr sz="1633" i="1">
                              <a:solidFill>
                                <a:prstClr val="black"/>
                              </a:solidFill>
                              <a:latin typeface="Cambria Math" panose="02040503050406030204" pitchFamily="18" charset="0"/>
                            </a:rPr>
                          </m:ctrlPr>
                        </m:sSubPr>
                        <m:e>
                          <m:r>
                            <a:rPr sz="1633">
                              <a:solidFill>
                                <a:prstClr val="black"/>
                              </a:solidFill>
                              <a:latin typeface="Cambria Math" panose="02040503050406030204" pitchFamily="18" charset="0"/>
                            </a:rPr>
                            <m:t>𝑁</m:t>
                          </m:r>
                        </m:e>
                        <m:sub>
                          <m:r>
                            <a:rPr sz="1633">
                              <a:solidFill>
                                <a:prstClr val="black"/>
                              </a:solidFill>
                              <a:latin typeface="Cambria Math" panose="02040503050406030204" pitchFamily="18" charset="0"/>
                            </a:rPr>
                            <m:t>0</m:t>
                          </m:r>
                        </m:sub>
                      </m:sSub>
                      <m:r>
                        <a:rPr sz="1633">
                          <a:solidFill>
                            <a:prstClr val="black"/>
                          </a:solidFill>
                          <a:latin typeface="Cambria Math" panose="02040503050406030204" pitchFamily="18" charset="0"/>
                        </a:rPr>
                        <m:t>×</m:t>
                      </m:r>
                      <m:sSup>
                        <m:sSupPr>
                          <m:ctrlPr>
                            <a:rPr sz="1633" i="1">
                              <a:solidFill>
                                <a:prstClr val="black"/>
                              </a:solidFill>
                              <a:latin typeface="Cambria Math" panose="02040503050406030204" pitchFamily="18" charset="0"/>
                            </a:rPr>
                          </m:ctrlPr>
                        </m:sSupPr>
                        <m:e>
                          <m:r>
                            <a:rPr sz="1633">
                              <a:solidFill>
                                <a:prstClr val="black"/>
                              </a:solidFill>
                              <a:latin typeface="Cambria Math" panose="02040503050406030204" pitchFamily="18" charset="0"/>
                            </a:rPr>
                            <m:t>𝑒</m:t>
                          </m:r>
                        </m:e>
                        <m:sup>
                          <m:f>
                            <m:fPr>
                              <m:type m:val="lin"/>
                              <m:ctrlPr>
                                <a:rPr sz="1633" i="1">
                                  <a:solidFill>
                                    <a:prstClr val="black"/>
                                  </a:solidFill>
                                  <a:latin typeface="Cambria Math" panose="02040503050406030204" pitchFamily="18" charset="0"/>
                                </a:rPr>
                              </m:ctrlPr>
                            </m:fPr>
                            <m:num>
                              <m:r>
                                <a:rPr sz="1633">
                                  <a:solidFill>
                                    <a:prstClr val="black"/>
                                  </a:solidFill>
                                  <a:latin typeface="Cambria Math" panose="02040503050406030204" pitchFamily="18" charset="0"/>
                                </a:rPr>
                                <m:t>−</m:t>
                              </m:r>
                              <m:r>
                                <a:rPr sz="1633">
                                  <a:solidFill>
                                    <a:prstClr val="black"/>
                                  </a:solidFill>
                                  <a:latin typeface="Cambria Math" panose="02040503050406030204" pitchFamily="18" charset="0"/>
                                </a:rPr>
                                <m:t>𝑡</m:t>
                              </m:r>
                            </m:num>
                            <m:den>
                              <m:sSub>
                                <m:sSubPr>
                                  <m:ctrlPr>
                                    <a:rPr sz="1633" i="1">
                                      <a:solidFill>
                                        <a:prstClr val="black"/>
                                      </a:solidFill>
                                      <a:latin typeface="Cambria Math" panose="02040503050406030204" pitchFamily="18" charset="0"/>
                                    </a:rPr>
                                  </m:ctrlPr>
                                </m:sSubPr>
                                <m:e>
                                  <m:r>
                                    <a:rPr sz="1633">
                                      <a:solidFill>
                                        <a:prstClr val="black"/>
                                      </a:solidFill>
                                      <a:latin typeface="Cambria Math" panose="02040503050406030204" pitchFamily="18" charset="0"/>
                                    </a:rPr>
                                    <m:t>𝜏</m:t>
                                  </m:r>
                                </m:e>
                                <m:sub>
                                  <m:r>
                                    <a:rPr sz="1633">
                                      <a:solidFill>
                                        <a:prstClr val="black"/>
                                      </a:solidFill>
                                      <a:latin typeface="Cambria Math" panose="02040503050406030204" pitchFamily="18" charset="0"/>
                                    </a:rPr>
                                    <m:t>𝜇</m:t>
                                  </m:r>
                                </m:sub>
                              </m:sSub>
                            </m:den>
                          </m:f>
                        </m:sup>
                      </m:sSup>
                      <m:d>
                        <m:dPr>
                          <m:begChr m:val="["/>
                          <m:endChr m:val="]"/>
                          <m:ctrlPr>
                            <a:rPr sz="1633" i="1">
                              <a:solidFill>
                                <a:prstClr val="black"/>
                              </a:solidFill>
                              <a:latin typeface="Cambria Math" panose="02040503050406030204" pitchFamily="18" charset="0"/>
                            </a:rPr>
                          </m:ctrlPr>
                        </m:dPr>
                        <m:e>
                          <m:r>
                            <a:rPr sz="1633">
                              <a:solidFill>
                                <a:prstClr val="black"/>
                              </a:solidFill>
                              <a:latin typeface="Cambria Math" panose="02040503050406030204" pitchFamily="18" charset="0"/>
                            </a:rPr>
                            <m:t>1+</m:t>
                          </m:r>
                          <m:r>
                            <a:rPr sz="1633">
                              <a:solidFill>
                                <a:prstClr val="black"/>
                              </a:solidFill>
                              <a:latin typeface="Cambria Math" panose="02040503050406030204" pitchFamily="18" charset="0"/>
                            </a:rPr>
                            <m:t>𝛼</m:t>
                          </m:r>
                          <m:r>
                            <a:rPr sz="1633">
                              <a:solidFill>
                                <a:prstClr val="black"/>
                              </a:solidFill>
                              <a:latin typeface="Cambria Math" panose="02040503050406030204" pitchFamily="18" charset="0"/>
                            </a:rPr>
                            <m:t>𝑐𝑜𝑠</m:t>
                          </m:r>
                          <m:d>
                            <m:dPr>
                              <m:ctrlPr>
                                <a:rPr sz="1633" i="1">
                                  <a:solidFill>
                                    <a:prstClr val="black"/>
                                  </a:solidFill>
                                  <a:latin typeface="Cambria Math" panose="02040503050406030204" pitchFamily="18" charset="0"/>
                                </a:rPr>
                              </m:ctrlPr>
                            </m:dPr>
                            <m:e>
                              <m:r>
                                <a:rPr sz="1633">
                                  <a:solidFill>
                                    <a:prstClr val="black"/>
                                  </a:solidFill>
                                  <a:latin typeface="Cambria Math" panose="02040503050406030204" pitchFamily="18" charset="0"/>
                                </a:rPr>
                                <m:t>𝜔</m:t>
                              </m:r>
                              <m:r>
                                <a:rPr sz="1633">
                                  <a:solidFill>
                                    <a:prstClr val="black"/>
                                  </a:solidFill>
                                  <a:latin typeface="Cambria Math" panose="02040503050406030204" pitchFamily="18" charset="0"/>
                                </a:rPr>
                                <m:t>𝑡</m:t>
                              </m:r>
                              <m:r>
                                <a:rPr sz="1633">
                                  <a:solidFill>
                                    <a:prstClr val="black"/>
                                  </a:solidFill>
                                  <a:latin typeface="Cambria Math" panose="02040503050406030204" pitchFamily="18" charset="0"/>
                                </a:rPr>
                                <m:t>+</m:t>
                              </m:r>
                              <m:r>
                                <a:rPr sz="1633">
                                  <a:solidFill>
                                    <a:prstClr val="black"/>
                                  </a:solidFill>
                                  <a:latin typeface="Cambria Math" panose="02040503050406030204" pitchFamily="18" charset="0"/>
                                </a:rPr>
                                <m:t>𝛿</m:t>
                              </m:r>
                            </m:e>
                          </m:d>
                        </m:e>
                      </m:d>
                    </m:oMath>
                  </m:oMathPara>
                </a14:m>
                <a:endParaRPr sz="1633" dirty="0">
                  <a:solidFill>
                    <a:prstClr val="black"/>
                  </a:solidFill>
                  <a:latin typeface="Arial"/>
                </a:endParaRPr>
              </a:p>
            </p:txBody>
          </p:sp>
        </mc:Choice>
        <mc:Fallback xmlns="">
          <p:sp>
            <p:nvSpPr>
              <p:cNvPr id="114" name="Formula 29"/>
              <p:cNvSpPr txBox="1">
                <a:spLocks noRot="1" noChangeAspect="1" noMove="1" noResize="1" noEditPoints="1" noAdjustHandles="1" noChangeArrowheads="1" noChangeShapeType="1" noTextEdit="1"/>
              </p:cNvSpPr>
              <p:nvPr/>
            </p:nvSpPr>
            <p:spPr>
              <a:xfrm>
                <a:off x="6933698" y="4361343"/>
                <a:ext cx="2199028" cy="1139878"/>
              </a:xfrm>
              <a:prstGeom prst="rect">
                <a:avLst/>
              </a:prstGeom>
              <a:blipFill>
                <a:blip r:embed="rId4"/>
                <a:stretch>
                  <a:fillRect r="-7202" b="-5133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835" y="280860"/>
            <a:ext cx="8393373" cy="5908400"/>
          </a:xfrm>
        </p:spPr>
        <p:txBody>
          <a:bodyPr>
            <a:noAutofit/>
          </a:bodyPr>
          <a:lstStyle/>
          <a:p>
            <a:pPr marL="0" indent="0" algn="ctr">
              <a:buNone/>
            </a:pPr>
            <a:r>
              <a:rPr lang="en-US" b="1" dirty="0"/>
              <a:t>LECTURES</a:t>
            </a:r>
          </a:p>
          <a:p>
            <a:pPr marL="0" indent="0" algn="ctr">
              <a:buNone/>
            </a:pPr>
            <a:endParaRPr lang="en-US" b="1" dirty="0"/>
          </a:p>
          <a:p>
            <a:pPr algn="ctr"/>
            <a:r>
              <a:rPr lang="en-US" sz="2800" dirty="0"/>
              <a:t>Each semester, before the beginning of the experimental activity in the lab, i.e. the first four weeks, there are lectures on basic, fundamental methodologies and instrumentation</a:t>
            </a:r>
          </a:p>
          <a:p>
            <a:pPr algn="ctr"/>
            <a:r>
              <a:rPr lang="en-US" sz="2800" dirty="0"/>
              <a:t>Topics involve signal processing and </a:t>
            </a:r>
            <a:r>
              <a:rPr lang="en-US" sz="2800" dirty="0" err="1"/>
              <a:t>lockin</a:t>
            </a:r>
            <a:r>
              <a:rPr lang="en-US" sz="2800" dirty="0"/>
              <a:t> amplifiers, feedback circuits, temperature control and thermometers, vacuum techniques and pumps, light beams and lasers, interferometry and detectors…</a:t>
            </a:r>
          </a:p>
          <a:p>
            <a:pPr algn="ctr"/>
            <a:r>
              <a:rPr lang="en-US" sz="2800" dirty="0"/>
              <a:t>Lectures notes are provided in Moodle page</a:t>
            </a:r>
          </a:p>
          <a:p>
            <a:pPr marL="0" indent="0" algn="ctr">
              <a:buNone/>
            </a:pPr>
            <a:endParaRPr lang="en-US" sz="2800" dirty="0"/>
          </a:p>
        </p:txBody>
      </p:sp>
      <p:sp>
        <p:nvSpPr>
          <p:cNvPr id="6" name="Slide Number Placeholder 5"/>
          <p:cNvSpPr>
            <a:spLocks noGrp="1"/>
          </p:cNvSpPr>
          <p:nvPr>
            <p:ph type="sldNum" sz="quarter" idx="12"/>
          </p:nvPr>
        </p:nvSpPr>
        <p:spPr/>
        <p:txBody>
          <a:bodyPr/>
          <a:lstStyle/>
          <a:p>
            <a:fld id="{04CBF72D-9EDB-484A-807B-89A23FDDF80E}" type="slidenum">
              <a:rPr lang="en-US" smtClean="0"/>
              <a:t>3</a:t>
            </a:fld>
            <a:endParaRPr lang="en-US"/>
          </a:p>
        </p:txBody>
      </p:sp>
    </p:spTree>
    <p:extLst>
      <p:ext uri="{BB962C8B-B14F-4D97-AF65-F5344CB8AC3E}">
        <p14:creationId xmlns:p14="http://schemas.microsoft.com/office/powerpoint/2010/main" val="406526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835" y="280859"/>
            <a:ext cx="8447965" cy="6075491"/>
          </a:xfrm>
        </p:spPr>
        <p:txBody>
          <a:bodyPr>
            <a:noAutofit/>
          </a:bodyPr>
          <a:lstStyle/>
          <a:p>
            <a:pPr marL="0" indent="0" algn="ctr">
              <a:buNone/>
            </a:pPr>
            <a:r>
              <a:rPr lang="en-US" b="1" dirty="0"/>
              <a:t>EXPERIMENTS</a:t>
            </a:r>
          </a:p>
          <a:p>
            <a:pPr marL="0" indent="0" algn="ctr">
              <a:buNone/>
            </a:pPr>
            <a:endParaRPr lang="en-US" sz="1800" b="1" dirty="0"/>
          </a:p>
          <a:p>
            <a:pPr algn="ctr"/>
            <a:r>
              <a:rPr lang="en-US" sz="2800" dirty="0"/>
              <a:t>The available experiments cover the main research areas of the Master in Physics program:			 physics of matter, light and waves, particle physics, nuclear physics </a:t>
            </a:r>
          </a:p>
          <a:p>
            <a:pPr algn="ctr"/>
            <a:r>
              <a:rPr lang="en-US" sz="2800" dirty="0"/>
              <a:t>Each experiment is followed by one group</a:t>
            </a:r>
          </a:p>
          <a:p>
            <a:pPr algn="ctr"/>
            <a:r>
              <a:rPr lang="en-US" sz="2800" dirty="0"/>
              <a:t>Each group should be formed by 2 or 3 students </a:t>
            </a:r>
          </a:p>
          <a:p>
            <a:pPr algn="ctr"/>
            <a:r>
              <a:rPr lang="en-US" sz="2800" dirty="0"/>
              <a:t>The group must be formed by 3 students, if one plans to go in Erasmus in the fall semester </a:t>
            </a:r>
          </a:p>
          <a:p>
            <a:pPr algn="ctr"/>
            <a:r>
              <a:rPr lang="en-US" sz="2800" dirty="0"/>
              <a:t>Try to form the groups asap </a:t>
            </a:r>
          </a:p>
          <a:p>
            <a:pPr algn="ctr"/>
            <a:r>
              <a:rPr lang="en-US" sz="2800" dirty="0"/>
              <a:t>If there are not enough experiments in one area, please let me know </a:t>
            </a:r>
          </a:p>
          <a:p>
            <a:pPr marL="0" indent="0" algn="ctr">
              <a:buNone/>
            </a:pPr>
            <a:endParaRPr lang="en-US" sz="2800" dirty="0"/>
          </a:p>
        </p:txBody>
      </p:sp>
      <p:sp>
        <p:nvSpPr>
          <p:cNvPr id="6" name="Slide Number Placeholder 5"/>
          <p:cNvSpPr>
            <a:spLocks noGrp="1"/>
          </p:cNvSpPr>
          <p:nvPr>
            <p:ph type="sldNum" sz="quarter" idx="12"/>
          </p:nvPr>
        </p:nvSpPr>
        <p:spPr/>
        <p:txBody>
          <a:bodyPr/>
          <a:lstStyle/>
          <a:p>
            <a:fld id="{04CBF72D-9EDB-484A-807B-89A23FDDF80E}" type="slidenum">
              <a:rPr lang="en-US" smtClean="0"/>
              <a:t>4</a:t>
            </a:fld>
            <a:endParaRPr lang="en-US"/>
          </a:p>
        </p:txBody>
      </p:sp>
    </p:spTree>
    <p:extLst>
      <p:ext uri="{BB962C8B-B14F-4D97-AF65-F5344CB8AC3E}">
        <p14:creationId xmlns:p14="http://schemas.microsoft.com/office/powerpoint/2010/main" val="780354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835" y="280859"/>
            <a:ext cx="8447965" cy="6075491"/>
          </a:xfrm>
        </p:spPr>
        <p:txBody>
          <a:bodyPr>
            <a:noAutofit/>
          </a:bodyPr>
          <a:lstStyle/>
          <a:p>
            <a:pPr marL="0" indent="0" algn="ctr">
              <a:buNone/>
            </a:pPr>
            <a:r>
              <a:rPr lang="en-US" b="1" dirty="0"/>
              <a:t>EVALUATION</a:t>
            </a:r>
          </a:p>
          <a:p>
            <a:pPr marL="0" indent="0" algn="ctr">
              <a:buNone/>
            </a:pPr>
            <a:endParaRPr lang="en-US" sz="1800" b="1" dirty="0"/>
          </a:p>
          <a:p>
            <a:pPr algn="ctr"/>
            <a:r>
              <a:rPr lang="en-US" sz="2800" dirty="0"/>
              <a:t>The overall evaluation will take into account the lab work, the written report and the final oral exam </a:t>
            </a:r>
          </a:p>
          <a:p>
            <a:pPr algn="ctr"/>
            <a:r>
              <a:rPr lang="en-US" sz="2800" dirty="0"/>
              <a:t>The oral exam will address the experimental activity, the written report and material presented in the frontal lectures</a:t>
            </a:r>
          </a:p>
          <a:p>
            <a:pPr algn="ctr"/>
            <a:r>
              <a:rPr lang="en-US" sz="2800" dirty="0"/>
              <a:t>The final oral exam should be taken by the whole group, although the grade is individual</a:t>
            </a:r>
          </a:p>
          <a:p>
            <a:pPr algn="ctr"/>
            <a:r>
              <a:rPr lang="en-US" sz="2800" dirty="0"/>
              <a:t>If a student follows only the first semester, at the end there is the exam for the part A</a:t>
            </a:r>
          </a:p>
          <a:p>
            <a:pPr algn="ctr"/>
            <a:r>
              <a:rPr lang="en-US" sz="2800" dirty="0"/>
              <a:t>If a group follows the two parts A and B, it may choose to take only one exam at the end of the fall semester</a:t>
            </a:r>
          </a:p>
          <a:p>
            <a:pPr marL="0" indent="0" algn="ctr">
              <a:buNone/>
            </a:pPr>
            <a:endParaRPr lang="en-US" sz="2800" dirty="0"/>
          </a:p>
        </p:txBody>
      </p:sp>
      <p:sp>
        <p:nvSpPr>
          <p:cNvPr id="6" name="Slide Number Placeholder 5"/>
          <p:cNvSpPr>
            <a:spLocks noGrp="1"/>
          </p:cNvSpPr>
          <p:nvPr>
            <p:ph type="sldNum" sz="quarter" idx="12"/>
          </p:nvPr>
        </p:nvSpPr>
        <p:spPr/>
        <p:txBody>
          <a:bodyPr/>
          <a:lstStyle/>
          <a:p>
            <a:fld id="{04CBF72D-9EDB-484A-807B-89A23FDDF80E}" type="slidenum">
              <a:rPr lang="en-US" smtClean="0"/>
              <a:t>5</a:t>
            </a:fld>
            <a:endParaRPr lang="en-US"/>
          </a:p>
        </p:txBody>
      </p:sp>
    </p:spTree>
    <p:extLst>
      <p:ext uri="{BB962C8B-B14F-4D97-AF65-F5344CB8AC3E}">
        <p14:creationId xmlns:p14="http://schemas.microsoft.com/office/powerpoint/2010/main" val="109386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021"/>
            <a:ext cx="8229600" cy="4525963"/>
          </a:xfrm>
        </p:spPr>
        <p:txBody>
          <a:bodyPr>
            <a:normAutofit fontScale="92500" lnSpcReduction="20000"/>
          </a:bodyPr>
          <a:lstStyle/>
          <a:p>
            <a:pPr marL="0" indent="0" algn="ctr">
              <a:buNone/>
            </a:pPr>
            <a:r>
              <a:rPr lang="en-US" sz="4300" b="1" dirty="0">
                <a:solidFill>
                  <a:srgbClr val="0000FF"/>
                </a:solidFill>
                <a:latin typeface="Calibri" panose="020F0502020204030204" pitchFamily="34" charset="0"/>
                <a:cs typeface="Calibri" panose="020F0502020204030204" pitchFamily="34" charset="0"/>
              </a:rPr>
              <a:t>EXPERIMENTS</a:t>
            </a:r>
          </a:p>
          <a:p>
            <a:pPr marL="0" indent="0" algn="ctr">
              <a:buNone/>
            </a:pPr>
            <a:r>
              <a:rPr lang="en-US" sz="4300" b="1" dirty="0">
                <a:solidFill>
                  <a:srgbClr val="0000FF"/>
                </a:solidFill>
                <a:latin typeface="Calibri" panose="020F0502020204030204" pitchFamily="34" charset="0"/>
                <a:cs typeface="Calibri" panose="020F0502020204030204" pitchFamily="34" charset="0"/>
              </a:rPr>
              <a:t> </a:t>
            </a:r>
          </a:p>
          <a:p>
            <a:pPr marL="0" indent="0" algn="ctr">
              <a:buNone/>
            </a:pPr>
            <a:r>
              <a:rPr lang="en-US" sz="4300" b="1" dirty="0">
                <a:solidFill>
                  <a:srgbClr val="0000FF"/>
                </a:solidFill>
                <a:latin typeface="Calibri" panose="020F0502020204030204" pitchFamily="34" charset="0"/>
                <a:cs typeface="Calibri" panose="020F0502020204030204" pitchFamily="34" charset="0"/>
              </a:rPr>
              <a:t>OF</a:t>
            </a:r>
          </a:p>
          <a:p>
            <a:pPr marL="0" indent="0" algn="ctr">
              <a:buNone/>
            </a:pPr>
            <a:endParaRPr lang="en-US" sz="4300" b="1" dirty="0">
              <a:solidFill>
                <a:srgbClr val="0000FF"/>
              </a:solidFill>
              <a:latin typeface="Calibri" panose="020F0502020204030204" pitchFamily="34" charset="0"/>
              <a:cs typeface="Calibri" panose="020F0502020204030204" pitchFamily="34" charset="0"/>
            </a:endParaRPr>
          </a:p>
          <a:p>
            <a:pPr marL="0" indent="0" algn="ctr">
              <a:buNone/>
            </a:pPr>
            <a:r>
              <a:rPr lang="en-US" sz="4300" b="1" dirty="0">
                <a:solidFill>
                  <a:srgbClr val="0000FF"/>
                </a:solidFill>
                <a:latin typeface="Calibri" panose="020F0502020204030204" pitchFamily="34" charset="0"/>
                <a:cs typeface="Calibri" panose="020F0502020204030204" pitchFamily="34" charset="0"/>
              </a:rPr>
              <a:t>PHYSICS OF MATTER</a:t>
            </a:r>
          </a:p>
          <a:p>
            <a:pPr marL="0" indent="0" algn="ctr">
              <a:buNone/>
            </a:pPr>
            <a:endParaRPr lang="en-US" sz="4000" dirty="0">
              <a:solidFill>
                <a:srgbClr val="0000FF"/>
              </a:solidFill>
              <a:latin typeface="Calibri" panose="020F0502020204030204" pitchFamily="34" charset="0"/>
              <a:cs typeface="Calibri" panose="020F0502020204030204" pitchFamily="34" charset="0"/>
            </a:endParaRPr>
          </a:p>
          <a:p>
            <a:pPr marL="0" indent="0" algn="ctr">
              <a:buNone/>
            </a:pPr>
            <a:r>
              <a:rPr lang="en-US" sz="3500" dirty="0">
                <a:solidFill>
                  <a:srgbClr val="0000FF"/>
                </a:solidFill>
                <a:latin typeface="Calibri" panose="020F0502020204030204" pitchFamily="34" charset="0"/>
                <a:cs typeface="Calibri" panose="020F0502020204030204" pitchFamily="34" charset="0"/>
              </a:rPr>
              <a:t>giampaolo.mistura@unipd.it</a:t>
            </a:r>
          </a:p>
          <a:p>
            <a:pPr marL="0" indent="0">
              <a:buNone/>
            </a:pPr>
            <a:r>
              <a:rPr lang="en-US" sz="2000" b="1" dirty="0">
                <a:solidFill>
                  <a:srgbClr val="0000FF"/>
                </a:solidFill>
                <a:latin typeface="Comic Sans MS"/>
                <a:cs typeface="Comic Sans MS"/>
              </a:rPr>
              <a:t> </a:t>
            </a:r>
            <a:endParaRPr lang="en-US" sz="2000" dirty="0">
              <a:solidFill>
                <a:srgbClr val="0000FF"/>
              </a:solidFill>
              <a:latin typeface="Comic Sans MS"/>
              <a:cs typeface="Comic Sans MS"/>
            </a:endParaRPr>
          </a:p>
        </p:txBody>
      </p:sp>
      <p:sp>
        <p:nvSpPr>
          <p:cNvPr id="6" name="Slide Number Placeholder 5"/>
          <p:cNvSpPr>
            <a:spLocks noGrp="1"/>
          </p:cNvSpPr>
          <p:nvPr>
            <p:ph type="sldNum" sz="quarter" idx="12"/>
          </p:nvPr>
        </p:nvSpPr>
        <p:spPr/>
        <p:txBody>
          <a:bodyPr/>
          <a:lstStyle/>
          <a:p>
            <a:fld id="{04CBF72D-9EDB-484A-807B-89A23FDDF80E}" type="slidenum">
              <a:rPr lang="en-US" smtClean="0"/>
              <a:t>6</a:t>
            </a:fld>
            <a:endParaRPr lang="en-US"/>
          </a:p>
        </p:txBody>
      </p:sp>
    </p:spTree>
    <p:extLst>
      <p:ext uri="{BB962C8B-B14F-4D97-AF65-F5344CB8AC3E}">
        <p14:creationId xmlns:p14="http://schemas.microsoft.com/office/powerpoint/2010/main" val="313660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76" y="-29686"/>
            <a:ext cx="8229600" cy="1143000"/>
          </a:xfrm>
        </p:spPr>
        <p:txBody>
          <a:bodyPr>
            <a:normAutofit fontScale="90000"/>
          </a:bodyPr>
          <a:lstStyle/>
          <a:p>
            <a:r>
              <a:rPr lang="it-IT" dirty="0" err="1"/>
              <a:t>Superconductivity</a:t>
            </a:r>
            <a:r>
              <a:rPr lang="it-IT" dirty="0"/>
              <a:t> projects</a:t>
            </a:r>
            <a:br>
              <a:rPr lang="it-IT" dirty="0"/>
            </a:br>
            <a:r>
              <a:rPr lang="en-US" sz="1800" dirty="0"/>
              <a:t>Below a critical temperature Tc, superconductors enters a novel quantum state and offer no resistance to the passage of electrical current</a:t>
            </a:r>
          </a:p>
        </p:txBody>
      </p:sp>
      <p:sp>
        <p:nvSpPr>
          <p:cNvPr id="4" name="TextBox 3"/>
          <p:cNvSpPr txBox="1"/>
          <p:nvPr/>
        </p:nvSpPr>
        <p:spPr>
          <a:xfrm>
            <a:off x="151755" y="1294932"/>
            <a:ext cx="45498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b="1" dirty="0" err="1">
                <a:solidFill>
                  <a:prstClr val="black"/>
                </a:solidFill>
                <a:latin typeface="Calibri"/>
              </a:rPr>
              <a:t>Detection</a:t>
            </a:r>
            <a:r>
              <a:rPr lang="it-IT" sz="2000" b="1" dirty="0">
                <a:solidFill>
                  <a:prstClr val="black"/>
                </a:solidFill>
                <a:latin typeface="Calibri"/>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Tc</a:t>
            </a:r>
            <a:r>
              <a:rPr kumimoji="0" lang="it-IT" sz="2000" b="1" i="0" u="none" strike="noStrike" kern="1200" cap="none" spc="0" normalizeH="0" baseline="0" noProof="0" dirty="0">
                <a:ln>
                  <a:noFill/>
                </a:ln>
                <a:solidFill>
                  <a:prstClr val="black"/>
                </a:solidFill>
                <a:effectLst/>
                <a:uLnTx/>
                <a:uFillTx/>
                <a:latin typeface="Calibri"/>
                <a:ea typeface="+mn-ea"/>
                <a:cs typeface="+mn-cs"/>
              </a:rPr>
              <a:t> via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resistance</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measurement</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p:cNvSpPr txBox="1"/>
          <p:nvPr/>
        </p:nvSpPr>
        <p:spPr>
          <a:xfrm>
            <a:off x="326582" y="4446276"/>
            <a:ext cx="4066434"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GOAL</a:t>
            </a:r>
            <a:r>
              <a:rPr kumimoji="0" lang="it-IT" sz="1600" b="0" i="0" u="none" strike="noStrike" kern="1200" cap="none" spc="0" normalizeH="0" baseline="0" noProof="0" dirty="0">
                <a:ln>
                  <a:noFill/>
                </a:ln>
                <a:solidFill>
                  <a:prstClr val="black"/>
                </a:solidFill>
                <a:effectLst/>
                <a:uLnTx/>
                <a:uFillTx/>
                <a:latin typeface="Calibri"/>
                <a:ea typeface="+mn-ea"/>
                <a:cs typeface="+mn-cs"/>
              </a:rPr>
              <a:t>: build a setup to cool down and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detect</a:t>
            </a:r>
            <a:r>
              <a:rPr kumimoji="0" lang="it-IT" sz="1600" b="0" i="0" u="none" strike="noStrike" kern="1200" cap="none" spc="0" normalizeH="0" baseline="0" noProof="0" dirty="0">
                <a:ln>
                  <a:noFill/>
                </a:ln>
                <a:solidFill>
                  <a:prstClr val="black"/>
                </a:solidFill>
                <a:effectLst/>
                <a:uLnTx/>
                <a:uFillTx/>
                <a:latin typeface="Calibri"/>
                <a:ea typeface="+mn-ea"/>
                <a:cs typeface="+mn-cs"/>
              </a:rPr>
              <a:t> the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superconducting</a:t>
            </a:r>
            <a:r>
              <a:rPr kumimoji="0" lang="it-IT" sz="1600" b="0" i="0" u="none" strike="noStrike" kern="1200" cap="none" spc="0" normalizeH="0" baseline="0" noProof="0" dirty="0">
                <a:ln>
                  <a:noFill/>
                </a:ln>
                <a:solidFill>
                  <a:prstClr val="black"/>
                </a:solidFill>
                <a:effectLst/>
                <a:uLnTx/>
                <a:uFillTx/>
                <a:latin typeface="Calibri"/>
                <a:ea typeface="+mn-ea"/>
                <a:cs typeface="+mn-cs"/>
              </a:rPr>
              <a:t> transition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ACTIVITIES: </a:t>
            </a:r>
            <a:r>
              <a:rPr lang="it-IT" sz="1600" dirty="0">
                <a:solidFill>
                  <a:prstClr val="black"/>
                </a:solidFill>
                <a:latin typeface="Calibri"/>
              </a:rPr>
              <a:t>Design and b</a:t>
            </a:r>
            <a:r>
              <a:rPr kumimoji="0" lang="it-IT" sz="1600" b="0" i="0" u="none" strike="noStrike" kern="1200" cap="none" spc="0" normalizeH="0" baseline="0" noProof="0" dirty="0" err="1">
                <a:ln>
                  <a:noFill/>
                </a:ln>
                <a:solidFill>
                  <a:prstClr val="black"/>
                </a:solidFill>
                <a:effectLst/>
                <a:uLnTx/>
                <a:uFillTx/>
                <a:latin typeface="Calibri"/>
                <a:ea typeface="+mn-ea"/>
                <a:cs typeface="+mn-cs"/>
              </a:rPr>
              <a:t>uild</a:t>
            </a:r>
            <a:r>
              <a:rPr kumimoji="0" lang="it-IT" sz="1600" b="0" i="0" u="none" strike="noStrike" kern="1200" cap="none" spc="0" normalizeH="0" baseline="0" noProof="0" dirty="0">
                <a:ln>
                  <a:noFill/>
                </a:ln>
                <a:solidFill>
                  <a:prstClr val="black"/>
                </a:solidFill>
                <a:effectLst/>
                <a:uLnTx/>
                <a:uFillTx/>
                <a:latin typeface="Calibri"/>
                <a:ea typeface="+mn-ea"/>
                <a:cs typeface="+mn-cs"/>
              </a:rPr>
              <a:t> electronic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circuits</a:t>
            </a:r>
            <a:r>
              <a:rPr kumimoji="0" lang="it-IT" sz="1600" b="0" i="0" u="none" strike="noStrike" kern="1200" cap="none" spc="0" normalizeH="0" baseline="0" noProof="0" dirty="0">
                <a:ln>
                  <a:noFill/>
                </a:ln>
                <a:solidFill>
                  <a:prstClr val="black"/>
                </a:solidFill>
                <a:effectLst/>
                <a:uLnTx/>
                <a:uFillTx/>
                <a:latin typeface="Calibri"/>
                <a:ea typeface="+mn-ea"/>
                <a:cs typeface="+mn-cs"/>
              </a:rPr>
              <a:t>;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assemble</a:t>
            </a:r>
            <a:r>
              <a:rPr kumimoji="0" lang="it-IT" sz="1600" b="0" i="0" u="none" strike="noStrike" kern="1200" cap="none" spc="0" normalizeH="0" baseline="0" noProof="0" dirty="0">
                <a:ln>
                  <a:noFill/>
                </a:ln>
                <a:solidFill>
                  <a:prstClr val="black"/>
                </a:solidFill>
                <a:effectLst/>
                <a:uLnTx/>
                <a:uFillTx/>
                <a:latin typeface="Calibri"/>
                <a:ea typeface="+mn-ea"/>
                <a:cs typeface="+mn-cs"/>
              </a:rPr>
              <a:t> setup;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acquire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analyze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a:t>
            </a:r>
            <a:endParaRPr kumimoji="0" lang="it-IT" sz="16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MAIN CONTENTS:</a:t>
            </a:r>
            <a:r>
              <a:rPr kumimoji="0" lang="it-IT" sz="1600" b="0" i="0" u="none" strike="noStrike" kern="1200" cap="none" spc="0" normalizeH="0" baseline="0" noProof="0" dirty="0">
                <a:ln>
                  <a:noFill/>
                </a:ln>
                <a:solidFill>
                  <a:prstClr val="black"/>
                </a:solidFill>
                <a:effectLst/>
                <a:uLnTx/>
                <a:uFillTx/>
                <a:latin typeface="Calibri"/>
                <a:ea typeface="+mn-ea"/>
                <a:cs typeface="+mn-cs"/>
              </a:rPr>
              <a:t> Electronics, Vacuum chamber,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Cryostat</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DBB56A48-6657-46A4-B0AE-97FD1AC7F6E0}"/>
              </a:ext>
            </a:extLst>
          </p:cNvPr>
          <p:cNvPicPr>
            <a:picLocks noChangeAspect="1"/>
          </p:cNvPicPr>
          <p:nvPr/>
        </p:nvPicPr>
        <p:blipFill>
          <a:blip r:embed="rId2"/>
          <a:stretch>
            <a:fillRect/>
          </a:stretch>
        </p:blipFill>
        <p:spPr>
          <a:xfrm>
            <a:off x="830109" y="1837322"/>
            <a:ext cx="2886519" cy="2352326"/>
          </a:xfrm>
          <a:prstGeom prst="rect">
            <a:avLst/>
          </a:prstGeom>
        </p:spPr>
      </p:pic>
      <p:pic>
        <p:nvPicPr>
          <p:cNvPr id="11" name="Picture 10">
            <a:extLst>
              <a:ext uri="{FF2B5EF4-FFF2-40B4-BE49-F238E27FC236}">
                <a16:creationId xmlns:a16="http://schemas.microsoft.com/office/drawing/2014/main" id="{01E4AC1A-AC73-4AA1-9B15-EDA05225A12A}"/>
              </a:ext>
            </a:extLst>
          </p:cNvPr>
          <p:cNvPicPr>
            <a:picLocks noChangeAspect="1"/>
          </p:cNvPicPr>
          <p:nvPr/>
        </p:nvPicPr>
        <p:blipFill>
          <a:blip r:embed="rId3"/>
          <a:stretch>
            <a:fillRect/>
          </a:stretch>
        </p:blipFill>
        <p:spPr>
          <a:xfrm>
            <a:off x="5578636" y="1475318"/>
            <a:ext cx="2825452" cy="2825452"/>
          </a:xfrm>
          <a:prstGeom prst="rect">
            <a:avLst/>
          </a:prstGeom>
        </p:spPr>
      </p:pic>
      <p:sp>
        <p:nvSpPr>
          <p:cNvPr id="14" name="TextBox 13">
            <a:extLst>
              <a:ext uri="{FF2B5EF4-FFF2-40B4-BE49-F238E27FC236}">
                <a16:creationId xmlns:a16="http://schemas.microsoft.com/office/drawing/2014/main" id="{FBC5FF2E-DE96-452D-A064-ED3F0387ADE0}"/>
              </a:ext>
            </a:extLst>
          </p:cNvPr>
          <p:cNvSpPr txBox="1"/>
          <p:nvPr/>
        </p:nvSpPr>
        <p:spPr>
          <a:xfrm>
            <a:off x="5109923" y="1294932"/>
            <a:ext cx="376287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b="1" dirty="0" err="1">
                <a:solidFill>
                  <a:prstClr val="black"/>
                </a:solidFill>
                <a:latin typeface="Calibri"/>
              </a:rPr>
              <a:t>Detection</a:t>
            </a:r>
            <a:r>
              <a:rPr lang="it-IT" sz="2000" b="1" dirty="0">
                <a:solidFill>
                  <a:prstClr val="black"/>
                </a:solidFill>
                <a:latin typeface="Calibri"/>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Tc</a:t>
            </a:r>
            <a:r>
              <a:rPr kumimoji="0" lang="it-IT" sz="2000" b="1" i="0" u="none" strike="noStrike" kern="1200" cap="none" spc="0" normalizeH="0" baseline="0" noProof="0" dirty="0">
                <a:ln>
                  <a:noFill/>
                </a:ln>
                <a:solidFill>
                  <a:prstClr val="black"/>
                </a:solidFill>
                <a:effectLst/>
                <a:uLnTx/>
                <a:uFillTx/>
                <a:latin typeface="Calibri"/>
                <a:ea typeface="+mn-ea"/>
                <a:cs typeface="+mn-cs"/>
              </a:rPr>
              <a:t> via Meissner effect</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327B9CDB-73FF-4DC3-90F5-4688409BA30B}"/>
              </a:ext>
            </a:extLst>
          </p:cNvPr>
          <p:cNvSpPr txBox="1"/>
          <p:nvPr/>
        </p:nvSpPr>
        <p:spPr>
          <a:xfrm>
            <a:off x="4958145" y="4462615"/>
            <a:ext cx="4066434"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GOAL</a:t>
            </a:r>
            <a:r>
              <a:rPr kumimoji="0" lang="it-IT" sz="1600" b="0" i="0" u="none" strike="noStrike" kern="1200" cap="none" spc="0" normalizeH="0" baseline="0" noProof="0" dirty="0">
                <a:ln>
                  <a:noFill/>
                </a:ln>
                <a:solidFill>
                  <a:prstClr val="black"/>
                </a:solidFill>
                <a:effectLst/>
                <a:uLnTx/>
                <a:uFillTx/>
                <a:latin typeface="Calibri"/>
                <a:ea typeface="+mn-ea"/>
                <a:cs typeface="+mn-cs"/>
              </a:rPr>
              <a:t>: build a setup to cool down and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detect</a:t>
            </a:r>
            <a:r>
              <a:rPr kumimoji="0" lang="it-IT" sz="1600" b="0" i="0" u="none" strike="noStrike" kern="1200" cap="none" spc="0" normalizeH="0" baseline="0" noProof="0" dirty="0">
                <a:ln>
                  <a:noFill/>
                </a:ln>
                <a:solidFill>
                  <a:prstClr val="black"/>
                </a:solidFill>
                <a:effectLst/>
                <a:uLnTx/>
                <a:uFillTx/>
                <a:latin typeface="Calibri"/>
                <a:ea typeface="+mn-ea"/>
                <a:cs typeface="+mn-cs"/>
              </a:rPr>
              <a:t> the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superconducting</a:t>
            </a:r>
            <a:r>
              <a:rPr kumimoji="0" lang="it-IT" sz="1600" b="0" i="0" u="none" strike="noStrike" kern="1200" cap="none" spc="0" normalizeH="0" baseline="0" noProof="0" dirty="0">
                <a:ln>
                  <a:noFill/>
                </a:ln>
                <a:solidFill>
                  <a:prstClr val="black"/>
                </a:solidFill>
                <a:effectLst/>
                <a:uLnTx/>
                <a:uFillTx/>
                <a:latin typeface="Calibri"/>
                <a:ea typeface="+mn-ea"/>
                <a:cs typeface="+mn-cs"/>
              </a:rPr>
              <a:t> transition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ACTIVITIES: </a:t>
            </a:r>
            <a:r>
              <a:rPr lang="it-IT" sz="1600" dirty="0">
                <a:solidFill>
                  <a:prstClr val="black"/>
                </a:solidFill>
                <a:latin typeface="Calibri"/>
              </a:rPr>
              <a:t>Design and b</a:t>
            </a:r>
            <a:r>
              <a:rPr kumimoji="0" lang="it-IT" sz="1600" b="0" i="0" u="none" strike="noStrike" kern="1200" cap="none" spc="0" normalizeH="0" baseline="0" noProof="0" dirty="0" err="1">
                <a:ln>
                  <a:noFill/>
                </a:ln>
                <a:solidFill>
                  <a:prstClr val="black"/>
                </a:solidFill>
                <a:effectLst/>
                <a:uLnTx/>
                <a:uFillTx/>
                <a:latin typeface="Calibri"/>
                <a:ea typeface="+mn-ea"/>
                <a:cs typeface="+mn-cs"/>
              </a:rPr>
              <a:t>uild</a:t>
            </a:r>
            <a:r>
              <a:rPr kumimoji="0" lang="it-IT" sz="1600" b="0" i="0" u="none" strike="noStrike" kern="1200" cap="none" spc="0" normalizeH="0" baseline="0" noProof="0" dirty="0">
                <a:ln>
                  <a:noFill/>
                </a:ln>
                <a:solidFill>
                  <a:prstClr val="black"/>
                </a:solidFill>
                <a:effectLst/>
                <a:uLnTx/>
                <a:uFillTx/>
                <a:latin typeface="Calibri"/>
                <a:ea typeface="+mn-ea"/>
                <a:cs typeface="+mn-cs"/>
              </a:rPr>
              <a:t> electronic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circuits</a:t>
            </a:r>
            <a:r>
              <a:rPr kumimoji="0" lang="it-IT" sz="1600" b="0" i="0" u="none" strike="noStrike" kern="1200" cap="none" spc="0" normalizeH="0" baseline="0" noProof="0" dirty="0">
                <a:ln>
                  <a:noFill/>
                </a:ln>
                <a:solidFill>
                  <a:prstClr val="black"/>
                </a:solidFill>
                <a:effectLst/>
                <a:uLnTx/>
                <a:uFillTx/>
                <a:latin typeface="Calibri"/>
                <a:ea typeface="+mn-ea"/>
                <a:cs typeface="+mn-cs"/>
              </a:rPr>
              <a:t>;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assemble</a:t>
            </a:r>
            <a:r>
              <a:rPr kumimoji="0" lang="it-IT" sz="1600" b="0" i="0" u="none" strike="noStrike" kern="1200" cap="none" spc="0" normalizeH="0" baseline="0" noProof="0" dirty="0">
                <a:ln>
                  <a:noFill/>
                </a:ln>
                <a:solidFill>
                  <a:prstClr val="black"/>
                </a:solidFill>
                <a:effectLst/>
                <a:uLnTx/>
                <a:uFillTx/>
                <a:latin typeface="Calibri"/>
                <a:ea typeface="+mn-ea"/>
                <a:cs typeface="+mn-cs"/>
              </a:rPr>
              <a:t> setup;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acquire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analyze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a:t>
            </a:r>
            <a:endParaRPr kumimoji="0" lang="it-IT" sz="16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MAIN CONTENTS:</a:t>
            </a:r>
            <a:r>
              <a:rPr kumimoji="0" lang="it-IT" sz="1600" b="0" i="0" u="none" strike="noStrike" kern="1200" cap="none" spc="0" normalizeH="0" baseline="0" noProof="0" dirty="0">
                <a:ln>
                  <a:noFill/>
                </a:ln>
                <a:solidFill>
                  <a:prstClr val="black"/>
                </a:solidFill>
                <a:effectLst/>
                <a:uLnTx/>
                <a:uFillTx/>
                <a:latin typeface="Calibri"/>
                <a:ea typeface="+mn-ea"/>
                <a:cs typeface="+mn-cs"/>
              </a:rPr>
              <a:t> Electronics, Vacuum chamber,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Cryostat</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8104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76" y="-29686"/>
            <a:ext cx="8229600" cy="1143000"/>
          </a:xfrm>
        </p:spPr>
        <p:txBody>
          <a:bodyPr>
            <a:normAutofit fontScale="90000"/>
          </a:bodyPr>
          <a:lstStyle/>
          <a:p>
            <a:r>
              <a:rPr lang="it-IT" dirty="0"/>
              <a:t>Solid state projects</a:t>
            </a:r>
            <a:br>
              <a:rPr lang="it-IT" dirty="0"/>
            </a:br>
            <a:r>
              <a:rPr lang="en-US" sz="1800" dirty="0"/>
              <a:t>Metallic conductors exhibit characteristic transport properties dependent on temperature</a:t>
            </a:r>
          </a:p>
        </p:txBody>
      </p:sp>
      <p:sp>
        <p:nvSpPr>
          <p:cNvPr id="4" name="TextBox 3"/>
          <p:cNvSpPr txBox="1"/>
          <p:nvPr/>
        </p:nvSpPr>
        <p:spPr>
          <a:xfrm>
            <a:off x="151755" y="1294932"/>
            <a:ext cx="45498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Calibri"/>
                <a:ea typeface="+mn-ea"/>
                <a:cs typeface="+mn-cs"/>
              </a:rPr>
              <a:t>Measurement</a:t>
            </a:r>
            <a:r>
              <a:rPr kumimoji="0" lang="it-IT" sz="2000" b="1" i="0" u="none" strike="noStrike" kern="1200" cap="none" spc="0" normalizeH="0" baseline="0" noProof="0" dirty="0">
                <a:ln>
                  <a:noFill/>
                </a:ln>
                <a:solidFill>
                  <a:prstClr val="black"/>
                </a:solidFill>
                <a:effectLst/>
                <a:uLnTx/>
                <a:uFillTx/>
                <a:latin typeface="Calibri"/>
                <a:ea typeface="+mn-ea"/>
                <a:cs typeface="+mn-cs"/>
              </a:rPr>
              <a:t> thermal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noise</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resistor</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p:cNvSpPr txBox="1"/>
          <p:nvPr/>
        </p:nvSpPr>
        <p:spPr>
          <a:xfrm>
            <a:off x="326582" y="4446276"/>
            <a:ext cx="4066434"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GOAL</a:t>
            </a:r>
            <a:r>
              <a:rPr kumimoji="0" lang="it-IT" sz="1600" b="0" i="0" u="none" strike="noStrike" kern="1200" cap="none" spc="0" normalizeH="0" baseline="0" noProof="0" dirty="0">
                <a:ln>
                  <a:noFill/>
                </a:ln>
                <a:solidFill>
                  <a:prstClr val="black"/>
                </a:solidFill>
                <a:effectLst/>
                <a:uLnTx/>
                <a:uFillTx/>
                <a:latin typeface="Calibri"/>
                <a:ea typeface="+mn-ea"/>
                <a:cs typeface="+mn-cs"/>
              </a:rPr>
              <a:t>: build a setup to cool down and measure the thermal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noise</a:t>
            </a:r>
            <a:r>
              <a:rPr kumimoji="0" lang="it-IT" sz="1600" b="0" i="0" u="none" strike="noStrike" kern="1200" cap="none" spc="0" normalizeH="0" baseline="0" noProof="0" dirty="0">
                <a:ln>
                  <a:noFill/>
                </a:ln>
                <a:solidFill>
                  <a:prstClr val="black"/>
                </a:solidFill>
                <a:effectLst/>
                <a:uLnTx/>
                <a:uFillTx/>
                <a:latin typeface="Calibri"/>
                <a:ea typeface="+mn-ea"/>
                <a:cs typeface="+mn-cs"/>
              </a:rPr>
              <a:t>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across</a:t>
            </a:r>
            <a:r>
              <a:rPr kumimoji="0" lang="it-IT" sz="1600" b="0" i="0" u="none" strike="noStrike" kern="1200" cap="none" spc="0" normalizeH="0" baseline="0" noProof="0" dirty="0">
                <a:ln>
                  <a:noFill/>
                </a:ln>
                <a:solidFill>
                  <a:prstClr val="black"/>
                </a:solidFill>
                <a:effectLst/>
                <a:uLnTx/>
                <a:uFillTx/>
                <a:latin typeface="Calibri"/>
                <a:ea typeface="+mn-ea"/>
                <a:cs typeface="+mn-cs"/>
              </a:rPr>
              <a:t> a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resistor</a:t>
            </a:r>
            <a:endParaRPr kumimoji="0" lang="it-IT" sz="16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ACTIVITIES: </a:t>
            </a:r>
            <a:r>
              <a:rPr lang="it-IT" sz="1600" dirty="0">
                <a:solidFill>
                  <a:prstClr val="black"/>
                </a:solidFill>
                <a:latin typeface="Calibri"/>
              </a:rPr>
              <a:t>Design, b</a:t>
            </a:r>
            <a:r>
              <a:rPr kumimoji="0" lang="it-IT" sz="1600" b="0" i="0" u="none" strike="noStrike" kern="1200" cap="none" spc="0" normalizeH="0" baseline="0" noProof="0" dirty="0" err="1">
                <a:ln>
                  <a:noFill/>
                </a:ln>
                <a:solidFill>
                  <a:prstClr val="black"/>
                </a:solidFill>
                <a:effectLst/>
                <a:uLnTx/>
                <a:uFillTx/>
                <a:latin typeface="Calibri"/>
                <a:ea typeface="+mn-ea"/>
                <a:cs typeface="+mn-cs"/>
              </a:rPr>
              <a:t>uild</a:t>
            </a:r>
            <a:r>
              <a:rPr kumimoji="0" lang="it-IT" sz="1600" b="0" i="0" u="none" strike="noStrike" kern="1200" cap="none" spc="0" normalizeH="0" baseline="0" noProof="0" dirty="0">
                <a:ln>
                  <a:noFill/>
                </a:ln>
                <a:solidFill>
                  <a:prstClr val="black"/>
                </a:solidFill>
                <a:effectLst/>
                <a:uLnTx/>
                <a:uFillTx/>
                <a:latin typeface="Calibri"/>
                <a:ea typeface="+mn-ea"/>
                <a:cs typeface="+mn-cs"/>
              </a:rPr>
              <a:t> and test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amplifier</a:t>
            </a:r>
            <a:r>
              <a:rPr kumimoji="0" lang="it-IT" sz="1600" b="0" i="0" u="none" strike="noStrike" kern="1200" cap="none" spc="0" normalizeH="0" baseline="0" noProof="0" dirty="0">
                <a:ln>
                  <a:noFill/>
                </a:ln>
                <a:solidFill>
                  <a:prstClr val="black"/>
                </a:solidFill>
                <a:effectLst/>
                <a:uLnTx/>
                <a:uFillTx/>
                <a:latin typeface="Calibri"/>
                <a:ea typeface="+mn-ea"/>
                <a:cs typeface="+mn-cs"/>
              </a:rPr>
              <a:t>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circuits</a:t>
            </a:r>
            <a:r>
              <a:rPr kumimoji="0" lang="it-IT" sz="1600" b="0" i="0" u="none" strike="noStrike" kern="1200" cap="none" spc="0" normalizeH="0" baseline="0" noProof="0" dirty="0">
                <a:ln>
                  <a:noFill/>
                </a:ln>
                <a:solidFill>
                  <a:prstClr val="black"/>
                </a:solidFill>
                <a:effectLst/>
                <a:uLnTx/>
                <a:uFillTx/>
                <a:latin typeface="Calibri"/>
                <a:ea typeface="+mn-ea"/>
                <a:cs typeface="+mn-cs"/>
              </a:rPr>
              <a:t>;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assemble</a:t>
            </a:r>
            <a:r>
              <a:rPr kumimoji="0" lang="it-IT" sz="1600" b="0" i="0" u="none" strike="noStrike" kern="1200" cap="none" spc="0" normalizeH="0" baseline="0" noProof="0" dirty="0">
                <a:ln>
                  <a:noFill/>
                </a:ln>
                <a:solidFill>
                  <a:prstClr val="black"/>
                </a:solidFill>
                <a:effectLst/>
                <a:uLnTx/>
                <a:uFillTx/>
                <a:latin typeface="Calibri"/>
                <a:ea typeface="+mn-ea"/>
                <a:cs typeface="+mn-cs"/>
              </a:rPr>
              <a:t> setup;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acquire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analyze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a:t>
            </a:r>
            <a:endParaRPr kumimoji="0" lang="it-IT" sz="16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MAIN CONTENTS:</a:t>
            </a:r>
            <a:r>
              <a:rPr kumimoji="0" lang="it-IT" sz="1600" b="0" i="0" u="none" strike="noStrike" kern="1200" cap="none" spc="0" normalizeH="0" baseline="0" noProof="0" dirty="0">
                <a:ln>
                  <a:noFill/>
                </a:ln>
                <a:solidFill>
                  <a:prstClr val="black"/>
                </a:solidFill>
                <a:effectLst/>
                <a:uLnTx/>
                <a:uFillTx/>
                <a:latin typeface="Calibri"/>
                <a:ea typeface="+mn-ea"/>
                <a:cs typeface="+mn-cs"/>
              </a:rPr>
              <a:t> Electronics, Vacuum chamber,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Cryostat</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FBC5FF2E-DE96-452D-A064-ED3F0387ADE0}"/>
              </a:ext>
            </a:extLst>
          </p:cNvPr>
          <p:cNvSpPr txBox="1"/>
          <p:nvPr/>
        </p:nvSpPr>
        <p:spPr>
          <a:xfrm>
            <a:off x="5109923" y="1294932"/>
            <a:ext cx="376287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Calibri"/>
                <a:ea typeface="+mn-ea"/>
                <a:cs typeface="+mn-cs"/>
              </a:rPr>
              <a:t>Measurement</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resistance</a:t>
            </a:r>
            <a:r>
              <a:rPr kumimoji="0" lang="it-IT" sz="2000" b="1" i="0" u="none" strike="noStrike" kern="1200" cap="none" spc="0" normalizeH="0" baseline="0" noProof="0" dirty="0">
                <a:ln>
                  <a:noFill/>
                </a:ln>
                <a:solidFill>
                  <a:prstClr val="black"/>
                </a:solidFill>
                <a:effectLst/>
                <a:uLnTx/>
                <a:uFillTx/>
                <a:latin typeface="Calibri"/>
                <a:ea typeface="+mn-ea"/>
                <a:cs typeface="+mn-cs"/>
              </a:rPr>
              <a:t> vs temperature of a metal</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892E612C-3174-40A1-888B-895C853C0D4C}"/>
              </a:ext>
            </a:extLst>
          </p:cNvPr>
          <p:cNvPicPr>
            <a:picLocks noChangeAspect="1"/>
          </p:cNvPicPr>
          <p:nvPr/>
        </p:nvPicPr>
        <p:blipFill>
          <a:blip r:embed="rId2"/>
          <a:stretch>
            <a:fillRect/>
          </a:stretch>
        </p:blipFill>
        <p:spPr>
          <a:xfrm>
            <a:off x="951195" y="1883018"/>
            <a:ext cx="2951018" cy="9767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E24D8D-326B-4DD5-9ABF-9F85E4C82735}"/>
                  </a:ext>
                </a:extLst>
              </p:cNvPr>
              <p:cNvSpPr txBox="1"/>
              <p:nvPr/>
            </p:nvSpPr>
            <p:spPr>
              <a:xfrm>
                <a:off x="1351510" y="3053931"/>
                <a:ext cx="1769652" cy="309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𝑡h</m:t>
                          </m:r>
                        </m:sub>
                        <m:sup>
                          <m:r>
                            <a:rPr lang="en-US" b="0" i="1" smtClean="0">
                              <a:latin typeface="Cambria Math" panose="02040503050406030204" pitchFamily="18" charset="0"/>
                            </a:rPr>
                            <m:t>2</m:t>
                          </m:r>
                        </m:sup>
                      </m:sSubSup>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𝑇𝑅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34E24D8D-326B-4DD5-9ABF-9F85E4C82735}"/>
                  </a:ext>
                </a:extLst>
              </p:cNvPr>
              <p:cNvSpPr txBox="1">
                <a:spLocks noRot="1" noChangeAspect="1" noMove="1" noResize="1" noEditPoints="1" noAdjustHandles="1" noChangeArrowheads="1" noChangeShapeType="1" noTextEdit="1"/>
              </p:cNvSpPr>
              <p:nvPr/>
            </p:nvSpPr>
            <p:spPr>
              <a:xfrm>
                <a:off x="1351510" y="3053931"/>
                <a:ext cx="1769652" cy="309187"/>
              </a:xfrm>
              <a:prstGeom prst="rect">
                <a:avLst/>
              </a:prstGeom>
              <a:blipFill>
                <a:blip r:embed="rId3"/>
                <a:stretch>
                  <a:fillRect l="-2759" r="-4138" b="-2549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177334A-AF3B-48BC-8FDA-F76E56D12CBA}"/>
              </a:ext>
            </a:extLst>
          </p:cNvPr>
          <p:cNvPicPr>
            <a:picLocks noChangeAspect="1"/>
          </p:cNvPicPr>
          <p:nvPr/>
        </p:nvPicPr>
        <p:blipFill>
          <a:blip r:embed="rId4"/>
          <a:stretch>
            <a:fillRect/>
          </a:stretch>
        </p:blipFill>
        <p:spPr>
          <a:xfrm>
            <a:off x="5756901" y="1883018"/>
            <a:ext cx="2468921" cy="2710875"/>
          </a:xfrm>
          <a:prstGeom prst="rect">
            <a:avLst/>
          </a:prstGeom>
        </p:spPr>
      </p:pic>
      <p:sp>
        <p:nvSpPr>
          <p:cNvPr id="15" name="TextBox 14">
            <a:extLst>
              <a:ext uri="{FF2B5EF4-FFF2-40B4-BE49-F238E27FC236}">
                <a16:creationId xmlns:a16="http://schemas.microsoft.com/office/drawing/2014/main" id="{327B9CDB-73FF-4DC3-90F5-4688409BA30B}"/>
              </a:ext>
            </a:extLst>
          </p:cNvPr>
          <p:cNvSpPr txBox="1"/>
          <p:nvPr/>
        </p:nvSpPr>
        <p:spPr>
          <a:xfrm>
            <a:off x="4958145" y="4462615"/>
            <a:ext cx="4066434"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GOAL</a:t>
            </a:r>
            <a:r>
              <a:rPr kumimoji="0" lang="it-IT" sz="1600" b="0" i="0" u="none" strike="noStrike" kern="1200" cap="none" spc="0" normalizeH="0" baseline="0" noProof="0" dirty="0">
                <a:ln>
                  <a:noFill/>
                </a:ln>
                <a:solidFill>
                  <a:prstClr val="black"/>
                </a:solidFill>
                <a:effectLst/>
                <a:uLnTx/>
                <a:uFillTx/>
                <a:latin typeface="Calibri"/>
                <a:ea typeface="+mn-ea"/>
                <a:cs typeface="+mn-cs"/>
              </a:rPr>
              <a:t>: build a setup to cool down and measure the temperature dependance of a metal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ACTIVITIES: </a:t>
            </a:r>
            <a:r>
              <a:rPr lang="it-IT" sz="1600" dirty="0">
                <a:solidFill>
                  <a:prstClr val="black"/>
                </a:solidFill>
                <a:latin typeface="Calibri"/>
              </a:rPr>
              <a:t>Design, b</a:t>
            </a:r>
            <a:r>
              <a:rPr kumimoji="0" lang="it-IT" sz="1600" b="0" i="0" u="none" strike="noStrike" kern="1200" cap="none" spc="0" normalizeH="0" baseline="0" noProof="0" dirty="0" err="1">
                <a:ln>
                  <a:noFill/>
                </a:ln>
                <a:solidFill>
                  <a:prstClr val="black"/>
                </a:solidFill>
                <a:effectLst/>
                <a:uLnTx/>
                <a:uFillTx/>
                <a:latin typeface="Calibri"/>
                <a:ea typeface="+mn-ea"/>
                <a:cs typeface="+mn-cs"/>
              </a:rPr>
              <a:t>uild</a:t>
            </a:r>
            <a:r>
              <a:rPr kumimoji="0" lang="it-IT" sz="1600" b="0" i="0" u="none" strike="noStrike" kern="1200" cap="none" spc="0" normalizeH="0" baseline="0" noProof="0" dirty="0">
                <a:ln>
                  <a:noFill/>
                </a:ln>
                <a:solidFill>
                  <a:prstClr val="black"/>
                </a:solidFill>
                <a:effectLst/>
                <a:uLnTx/>
                <a:uFillTx/>
                <a:latin typeface="Calibri"/>
                <a:ea typeface="+mn-ea"/>
                <a:cs typeface="+mn-cs"/>
              </a:rPr>
              <a:t> and test electronic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circuits</a:t>
            </a:r>
            <a:r>
              <a:rPr kumimoji="0" lang="it-IT" sz="1600" b="0" i="0" u="none" strike="noStrike" kern="1200" cap="none" spc="0" normalizeH="0" baseline="0" noProof="0" dirty="0">
                <a:ln>
                  <a:noFill/>
                </a:ln>
                <a:solidFill>
                  <a:prstClr val="black"/>
                </a:solidFill>
                <a:effectLst/>
                <a:uLnTx/>
                <a:uFillTx/>
                <a:latin typeface="Calibri"/>
                <a:ea typeface="+mn-ea"/>
                <a:cs typeface="+mn-cs"/>
              </a:rPr>
              <a:t>;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assemble</a:t>
            </a:r>
            <a:r>
              <a:rPr kumimoji="0" lang="it-IT" sz="1600" b="0" i="0" u="none" strike="noStrike" kern="1200" cap="none" spc="0" normalizeH="0" baseline="0" noProof="0" dirty="0">
                <a:ln>
                  <a:noFill/>
                </a:ln>
                <a:solidFill>
                  <a:prstClr val="black"/>
                </a:solidFill>
                <a:effectLst/>
                <a:uLnTx/>
                <a:uFillTx/>
                <a:latin typeface="Calibri"/>
                <a:ea typeface="+mn-ea"/>
                <a:cs typeface="+mn-cs"/>
              </a:rPr>
              <a:t> setup;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acquire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analyze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a:t>
            </a:r>
            <a:endParaRPr kumimoji="0" lang="it-IT" sz="16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MAIN CONTENTS:</a:t>
            </a:r>
            <a:r>
              <a:rPr kumimoji="0" lang="it-IT" sz="1600" b="0" i="0" u="none" strike="noStrike" kern="1200" cap="none" spc="0" normalizeH="0" baseline="0" noProof="0" dirty="0">
                <a:ln>
                  <a:noFill/>
                </a:ln>
                <a:solidFill>
                  <a:prstClr val="black"/>
                </a:solidFill>
                <a:effectLst/>
                <a:uLnTx/>
                <a:uFillTx/>
                <a:latin typeface="Calibri"/>
                <a:ea typeface="+mn-ea"/>
                <a:cs typeface="+mn-cs"/>
              </a:rPr>
              <a:t> Electronics, Vacuum chamber,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Cryostat</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908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76" y="-29686"/>
            <a:ext cx="8229600" cy="1143000"/>
          </a:xfrm>
        </p:spPr>
        <p:txBody>
          <a:bodyPr>
            <a:normAutofit fontScale="90000"/>
          </a:bodyPr>
          <a:lstStyle/>
          <a:p>
            <a:r>
              <a:rPr lang="it-IT" dirty="0"/>
              <a:t>Soft </a:t>
            </a:r>
            <a:r>
              <a:rPr lang="it-IT" dirty="0" err="1"/>
              <a:t>matter</a:t>
            </a:r>
            <a:r>
              <a:rPr lang="it-IT" dirty="0"/>
              <a:t> projects</a:t>
            </a:r>
            <a:br>
              <a:rPr lang="it-IT" dirty="0"/>
            </a:br>
            <a:r>
              <a:rPr lang="en-US" sz="1800" dirty="0"/>
              <a:t>Microfluidics is an emerging technology to control micrometric amount of liquids for </a:t>
            </a:r>
            <a:br>
              <a:rPr lang="en-US" sz="1800" dirty="0"/>
            </a:br>
            <a:r>
              <a:rPr lang="en-US" sz="1800" dirty="0"/>
              <a:t>applications in soft matter, biochemistry, medicine…</a:t>
            </a:r>
          </a:p>
        </p:txBody>
      </p:sp>
      <p:sp>
        <p:nvSpPr>
          <p:cNvPr id="4" name="TextBox 3"/>
          <p:cNvSpPr txBox="1"/>
          <p:nvPr/>
        </p:nvSpPr>
        <p:spPr>
          <a:xfrm>
            <a:off x="151755" y="1294932"/>
            <a:ext cx="45498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Calibri"/>
                <a:ea typeface="+mn-ea"/>
                <a:cs typeface="+mn-cs"/>
              </a:rPr>
              <a:t>Characterization</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microfluidic</a:t>
            </a:r>
            <a:r>
              <a:rPr kumimoji="0" lang="it-IT" sz="2000" b="1" i="0" u="none" strike="noStrike" kern="1200" cap="none" spc="0" normalizeH="0" baseline="0" noProof="0" dirty="0">
                <a:ln>
                  <a:noFill/>
                </a:ln>
                <a:solidFill>
                  <a:prstClr val="black"/>
                </a:solidFill>
                <a:effectLst/>
                <a:uLnTx/>
                <a:uFillTx/>
                <a:latin typeface="Calibri"/>
                <a:ea typeface="+mn-ea"/>
                <a:cs typeface="+mn-cs"/>
              </a:rPr>
              <a:t> T-</a:t>
            </a:r>
            <a:r>
              <a:rPr kumimoji="0" lang="it-IT" sz="2000" b="1" i="0" u="none" strike="noStrike" kern="1200" cap="none" spc="0" normalizeH="0" baseline="0" noProof="0" dirty="0" err="1">
                <a:ln>
                  <a:noFill/>
                </a:ln>
                <a:solidFill>
                  <a:prstClr val="black"/>
                </a:solidFill>
                <a:effectLst/>
                <a:uLnTx/>
                <a:uFillTx/>
                <a:latin typeface="Calibri"/>
                <a:ea typeface="+mn-ea"/>
                <a:cs typeface="+mn-cs"/>
              </a:rPr>
              <a:t>junction</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p:cNvSpPr txBox="1"/>
          <p:nvPr/>
        </p:nvSpPr>
        <p:spPr>
          <a:xfrm>
            <a:off x="4832099" y="4598676"/>
            <a:ext cx="4066434"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GOAL</a:t>
            </a:r>
            <a:r>
              <a:rPr kumimoji="0" lang="it-IT" sz="1600" b="0" i="0" u="none" strike="noStrike" kern="1200" cap="none" spc="0" normalizeH="0" baseline="0" noProof="0" dirty="0">
                <a:ln>
                  <a:noFill/>
                </a:ln>
                <a:solidFill>
                  <a:prstClr val="black"/>
                </a:solidFill>
                <a:effectLst/>
                <a:uLnTx/>
                <a:uFillTx/>
                <a:latin typeface="Calibri"/>
                <a:ea typeface="+mn-ea"/>
                <a:cs typeface="+mn-cs"/>
              </a:rPr>
              <a:t>: build a setup to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activate</a:t>
            </a:r>
            <a:r>
              <a:rPr kumimoji="0" lang="it-IT" sz="1600" b="0" i="0" u="none" strike="noStrike" kern="1200" cap="none" spc="0" normalizeH="0" baseline="0" noProof="0" dirty="0">
                <a:ln>
                  <a:noFill/>
                </a:ln>
                <a:solidFill>
                  <a:prstClr val="black"/>
                </a:solidFill>
                <a:effectLst/>
                <a:uLnTx/>
                <a:uFillTx/>
                <a:latin typeface="Calibri"/>
                <a:ea typeface="+mn-ea"/>
                <a:cs typeface="+mn-cs"/>
              </a:rPr>
              <a:t>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droplets</a:t>
            </a:r>
            <a:r>
              <a:rPr kumimoji="0" lang="it-IT" sz="1600" b="0" i="0" u="none" strike="noStrike" kern="1200" cap="none" spc="0" normalizeH="0" baseline="0" noProof="0" dirty="0">
                <a:ln>
                  <a:noFill/>
                </a:ln>
                <a:solidFill>
                  <a:prstClr val="black"/>
                </a:solidFill>
                <a:effectLst/>
                <a:uLnTx/>
                <a:uFillTx/>
                <a:latin typeface="Calibri"/>
                <a:ea typeface="+mn-ea"/>
                <a:cs typeface="+mn-cs"/>
              </a:rPr>
              <a:t> of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known</a:t>
            </a:r>
            <a:r>
              <a:rPr kumimoji="0" lang="it-IT" sz="1600" b="0" i="0" u="none" strike="noStrike" kern="1200" cap="none" spc="0" normalizeH="0" baseline="0" noProof="0" dirty="0">
                <a:ln>
                  <a:noFill/>
                </a:ln>
                <a:solidFill>
                  <a:prstClr val="black"/>
                </a:solidFill>
                <a:effectLst/>
                <a:uLnTx/>
                <a:uFillTx/>
                <a:latin typeface="Calibri"/>
                <a:ea typeface="+mn-ea"/>
                <a:cs typeface="+mn-cs"/>
              </a:rPr>
              <a:t> volume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ACTIVITIES: </a:t>
            </a:r>
            <a:r>
              <a:rPr lang="it-IT" sz="1600" dirty="0">
                <a:solidFill>
                  <a:prstClr val="black"/>
                </a:solidFill>
                <a:latin typeface="Calibri"/>
              </a:rPr>
              <a:t>Design, b</a:t>
            </a:r>
            <a:r>
              <a:rPr kumimoji="0" lang="it-IT" sz="1600" b="0" i="0" u="none" strike="noStrike" kern="1200" cap="none" spc="0" normalizeH="0" baseline="0" noProof="0" dirty="0" err="1">
                <a:ln>
                  <a:noFill/>
                </a:ln>
                <a:solidFill>
                  <a:prstClr val="black"/>
                </a:solidFill>
                <a:effectLst/>
                <a:uLnTx/>
                <a:uFillTx/>
                <a:latin typeface="Calibri"/>
                <a:ea typeface="+mn-ea"/>
                <a:cs typeface="+mn-cs"/>
              </a:rPr>
              <a:t>uild</a:t>
            </a:r>
            <a:r>
              <a:rPr kumimoji="0" lang="it-IT" sz="1600" b="0" i="0" u="none" strike="noStrike" kern="1200" cap="none" spc="0" normalizeH="0" baseline="0" noProof="0" dirty="0">
                <a:ln>
                  <a:noFill/>
                </a:ln>
                <a:solidFill>
                  <a:prstClr val="black"/>
                </a:solidFill>
                <a:effectLst/>
                <a:uLnTx/>
                <a:uFillTx/>
                <a:latin typeface="Calibri"/>
                <a:ea typeface="+mn-ea"/>
                <a:cs typeface="+mn-cs"/>
              </a:rPr>
              <a:t> and test opto detectors;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fabricate</a:t>
            </a:r>
            <a:r>
              <a:rPr kumimoji="0" lang="it-IT" sz="1600" b="0" i="0" u="none" strike="noStrike" kern="1200" cap="none" spc="0" normalizeH="0" baseline="0" noProof="0" dirty="0">
                <a:ln>
                  <a:noFill/>
                </a:ln>
                <a:solidFill>
                  <a:prstClr val="black"/>
                </a:solidFill>
                <a:effectLst/>
                <a:uLnTx/>
                <a:uFillTx/>
                <a:latin typeface="Calibri"/>
                <a:ea typeface="+mn-ea"/>
                <a:cs typeface="+mn-cs"/>
              </a:rPr>
              <a:t> holders;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assemble</a:t>
            </a:r>
            <a:r>
              <a:rPr kumimoji="0" lang="it-IT" sz="1600" b="0" i="0" u="none" strike="noStrike" kern="1200" cap="none" spc="0" normalizeH="0" baseline="0" noProof="0" dirty="0">
                <a:ln>
                  <a:noFill/>
                </a:ln>
                <a:solidFill>
                  <a:prstClr val="black"/>
                </a:solidFill>
                <a:effectLst/>
                <a:uLnTx/>
                <a:uFillTx/>
                <a:latin typeface="Calibri"/>
                <a:ea typeface="+mn-ea"/>
                <a:cs typeface="+mn-cs"/>
              </a:rPr>
              <a:t> setup;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acquire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analyze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a:t>
            </a:r>
            <a:endParaRPr kumimoji="0" lang="it-IT" sz="16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MAIN CONTENTS:</a:t>
            </a:r>
            <a:r>
              <a:rPr kumimoji="0" lang="it-IT" sz="1600" b="0" i="0" u="none" strike="noStrike" kern="1200" cap="none" spc="0" normalizeH="0" baseline="0" noProof="0" dirty="0">
                <a:ln>
                  <a:noFill/>
                </a:ln>
                <a:solidFill>
                  <a:prstClr val="black"/>
                </a:solidFill>
                <a:effectLst/>
                <a:uLnTx/>
                <a:uFillTx/>
                <a:latin typeface="Calibri"/>
                <a:ea typeface="+mn-ea"/>
                <a:cs typeface="+mn-cs"/>
              </a:rPr>
              <a:t> Electronics, Optical detectors, 3D printing, Flow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pumps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FBC5FF2E-DE96-452D-A064-ED3F0387ADE0}"/>
              </a:ext>
            </a:extLst>
          </p:cNvPr>
          <p:cNvSpPr txBox="1"/>
          <p:nvPr/>
        </p:nvSpPr>
        <p:spPr>
          <a:xfrm>
            <a:off x="5109923" y="1294932"/>
            <a:ext cx="376287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Calibri"/>
                <a:ea typeface="+mn-ea"/>
                <a:cs typeface="+mn-cs"/>
              </a:rPr>
              <a:t>Measurement</a:t>
            </a:r>
            <a:r>
              <a:rPr kumimoji="0" lang="it-IT" sz="2000" b="1" i="0" u="none" strike="noStrike" kern="1200" cap="none" spc="0" normalizeH="0" baseline="0" noProof="0" dirty="0">
                <a:ln>
                  <a:noFill/>
                </a:ln>
                <a:solidFill>
                  <a:prstClr val="black"/>
                </a:solidFill>
                <a:effectLst/>
                <a:uLnTx/>
                <a:uFillTx/>
                <a:latin typeface="Calibri"/>
                <a:ea typeface="+mn-ea"/>
                <a:cs typeface="+mn-cs"/>
              </a:rPr>
              <a:t>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droplet</a:t>
            </a:r>
            <a:r>
              <a:rPr kumimoji="0" lang="it-IT" sz="2000" b="1" i="0" u="none" strike="noStrike" kern="1200" cap="none" spc="0" normalizeH="0" baseline="0" noProof="0" dirty="0">
                <a:ln>
                  <a:noFill/>
                </a:ln>
                <a:solidFill>
                  <a:prstClr val="black"/>
                </a:solidFill>
                <a:effectLst/>
                <a:uLnTx/>
                <a:uFillTx/>
                <a:latin typeface="Calibri"/>
                <a:ea typeface="+mn-ea"/>
                <a:cs typeface="+mn-cs"/>
              </a:rPr>
              <a:t> speed in a </a:t>
            </a:r>
            <a:r>
              <a:rPr kumimoji="0" lang="it-IT" sz="2000" b="1" i="0" u="none" strike="noStrike" kern="1200" cap="none" spc="0" normalizeH="0" baseline="0" noProof="0" dirty="0" err="1">
                <a:ln>
                  <a:noFill/>
                </a:ln>
                <a:solidFill>
                  <a:prstClr val="black"/>
                </a:solidFill>
                <a:effectLst/>
                <a:uLnTx/>
                <a:uFillTx/>
                <a:latin typeface="Calibri"/>
                <a:ea typeface="+mn-ea"/>
                <a:cs typeface="+mn-cs"/>
              </a:rPr>
              <a:t>microchannel</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217D6EFD-655A-4E9B-975B-4DB621D202D9}"/>
              </a:ext>
            </a:extLst>
          </p:cNvPr>
          <p:cNvSpPr txBox="1"/>
          <p:nvPr/>
        </p:nvSpPr>
        <p:spPr>
          <a:xfrm>
            <a:off x="478982" y="4598676"/>
            <a:ext cx="4066434"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GOAL</a:t>
            </a:r>
            <a:r>
              <a:rPr kumimoji="0" lang="it-IT" sz="1600" b="0" i="0" u="none" strike="noStrike" kern="1200" cap="none" spc="0" normalizeH="0" baseline="0" noProof="0" dirty="0">
                <a:ln>
                  <a:noFill/>
                </a:ln>
                <a:solidFill>
                  <a:prstClr val="black"/>
                </a:solidFill>
                <a:effectLst/>
                <a:uLnTx/>
                <a:uFillTx/>
                <a:latin typeface="Calibri"/>
                <a:ea typeface="+mn-ea"/>
                <a:cs typeface="+mn-cs"/>
              </a:rPr>
              <a:t>: build a setup to generate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droplets</a:t>
            </a:r>
            <a:r>
              <a:rPr kumimoji="0" lang="it-IT" sz="1600" b="0" i="0" u="none" strike="noStrike" kern="1200" cap="none" spc="0" normalizeH="0" baseline="0" noProof="0" dirty="0">
                <a:ln>
                  <a:noFill/>
                </a:ln>
                <a:solidFill>
                  <a:prstClr val="black"/>
                </a:solidFill>
                <a:effectLst/>
                <a:uLnTx/>
                <a:uFillTx/>
                <a:latin typeface="Calibri"/>
                <a:ea typeface="+mn-ea"/>
                <a:cs typeface="+mn-cs"/>
              </a:rPr>
              <a:t> of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known</a:t>
            </a:r>
            <a:r>
              <a:rPr kumimoji="0" lang="it-IT" sz="1600" b="0" i="0" u="none" strike="noStrike" kern="1200" cap="none" spc="0" normalizeH="0" baseline="0" noProof="0" dirty="0">
                <a:ln>
                  <a:noFill/>
                </a:ln>
                <a:solidFill>
                  <a:prstClr val="black"/>
                </a:solidFill>
                <a:effectLst/>
                <a:uLnTx/>
                <a:uFillTx/>
                <a:latin typeface="Calibri"/>
                <a:ea typeface="+mn-ea"/>
                <a:cs typeface="+mn-cs"/>
              </a:rPr>
              <a:t> volume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ACTIVITIES: </a:t>
            </a:r>
            <a:r>
              <a:rPr lang="it-IT" sz="1600" dirty="0">
                <a:solidFill>
                  <a:prstClr val="black"/>
                </a:solidFill>
                <a:latin typeface="Calibri"/>
              </a:rPr>
              <a:t>Design, b</a:t>
            </a:r>
            <a:r>
              <a:rPr kumimoji="0" lang="it-IT" sz="1600" b="0" i="0" u="none" strike="noStrike" kern="1200" cap="none" spc="0" normalizeH="0" baseline="0" noProof="0" dirty="0" err="1">
                <a:ln>
                  <a:noFill/>
                </a:ln>
                <a:solidFill>
                  <a:prstClr val="black"/>
                </a:solidFill>
                <a:effectLst/>
                <a:uLnTx/>
                <a:uFillTx/>
                <a:latin typeface="Calibri"/>
                <a:ea typeface="+mn-ea"/>
                <a:cs typeface="+mn-cs"/>
              </a:rPr>
              <a:t>uild</a:t>
            </a:r>
            <a:r>
              <a:rPr kumimoji="0" lang="it-IT" sz="1600" b="0" i="0" u="none" strike="noStrike" kern="1200" cap="none" spc="0" normalizeH="0" baseline="0" noProof="0" dirty="0">
                <a:ln>
                  <a:noFill/>
                </a:ln>
                <a:solidFill>
                  <a:prstClr val="black"/>
                </a:solidFill>
                <a:effectLst/>
                <a:uLnTx/>
                <a:uFillTx/>
                <a:latin typeface="Calibri"/>
                <a:ea typeface="+mn-ea"/>
                <a:cs typeface="+mn-cs"/>
              </a:rPr>
              <a:t> and test opto detectors;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fabricate</a:t>
            </a:r>
            <a:r>
              <a:rPr kumimoji="0" lang="it-IT" sz="1600" b="0" i="0" u="none" strike="noStrike" kern="1200" cap="none" spc="0" normalizeH="0" baseline="0" noProof="0" dirty="0">
                <a:ln>
                  <a:noFill/>
                </a:ln>
                <a:solidFill>
                  <a:prstClr val="black"/>
                </a:solidFill>
                <a:effectLst/>
                <a:uLnTx/>
                <a:uFillTx/>
                <a:latin typeface="Calibri"/>
                <a:ea typeface="+mn-ea"/>
                <a:cs typeface="+mn-cs"/>
              </a:rPr>
              <a:t> T-</a:t>
            </a:r>
            <a:r>
              <a:rPr kumimoji="0" lang="it-IT" sz="1600" b="0" i="0" u="none" strike="noStrike" kern="1200" cap="none" spc="0" normalizeH="0" baseline="0" noProof="0" dirty="0" err="1">
                <a:ln>
                  <a:noFill/>
                </a:ln>
                <a:solidFill>
                  <a:prstClr val="black"/>
                </a:solidFill>
                <a:effectLst/>
                <a:uLnTx/>
                <a:uFillTx/>
                <a:latin typeface="Calibri"/>
                <a:ea typeface="+mn-ea"/>
                <a:cs typeface="+mn-cs"/>
              </a:rPr>
              <a:t>junction</a:t>
            </a:r>
            <a:r>
              <a:rPr kumimoji="0" lang="it-IT" sz="1600" b="0" i="0" u="none" strike="noStrike" kern="1200" cap="none" spc="0" normalizeH="0" baseline="0" noProof="0" dirty="0">
                <a:ln>
                  <a:noFill/>
                </a:ln>
                <a:solidFill>
                  <a:prstClr val="black"/>
                </a:solidFill>
                <a:effectLst/>
                <a:uLnTx/>
                <a:uFillTx/>
                <a:latin typeface="Calibri"/>
                <a:ea typeface="+mn-ea"/>
                <a:cs typeface="+mn-cs"/>
              </a:rPr>
              <a:t>;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assemble</a:t>
            </a:r>
            <a:r>
              <a:rPr kumimoji="0" lang="it-IT" sz="1600" b="0" i="0" u="none" strike="noStrike" kern="1200" cap="none" spc="0" normalizeH="0" baseline="0" noProof="0" dirty="0">
                <a:ln>
                  <a:noFill/>
                </a:ln>
                <a:solidFill>
                  <a:prstClr val="black"/>
                </a:solidFill>
                <a:effectLst/>
                <a:uLnTx/>
                <a:uFillTx/>
                <a:latin typeface="Calibri"/>
                <a:ea typeface="+mn-ea"/>
                <a:cs typeface="+mn-cs"/>
              </a:rPr>
              <a:t> setup;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acquire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analyze</a:t>
            </a:r>
            <a:r>
              <a:rPr kumimoji="0" lang="it-IT" sz="1600" b="0" i="0" u="none" strike="noStrike" kern="1200" cap="none" spc="0" normalizeH="0" baseline="0" noProof="0" dirty="0">
                <a:ln>
                  <a:noFill/>
                </a:ln>
                <a:solidFill>
                  <a:prstClr val="black"/>
                </a:solidFill>
                <a:effectLst/>
                <a:uLnTx/>
                <a:uFillTx/>
                <a:latin typeface="Calibri"/>
                <a:ea typeface="+mn-ea"/>
                <a:cs typeface="+mn-cs"/>
              </a:rPr>
              <a:t> data</a:t>
            </a:r>
            <a:endParaRPr kumimoji="0" lang="it-IT" sz="16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dirty="0">
                <a:ln>
                  <a:noFill/>
                </a:ln>
                <a:solidFill>
                  <a:prstClr val="black"/>
                </a:solidFill>
                <a:effectLst/>
                <a:uLnTx/>
                <a:uFillTx/>
                <a:latin typeface="Calibri"/>
                <a:ea typeface="+mn-ea"/>
                <a:cs typeface="+mn-cs"/>
              </a:rPr>
              <a:t>MAIN CONTENTS:</a:t>
            </a:r>
            <a:r>
              <a:rPr kumimoji="0" lang="it-IT" sz="1600" b="0" i="0" u="none" strike="noStrike" kern="1200" cap="none" spc="0" normalizeH="0" baseline="0" noProof="0" dirty="0">
                <a:ln>
                  <a:noFill/>
                </a:ln>
                <a:solidFill>
                  <a:prstClr val="black"/>
                </a:solidFill>
                <a:effectLst/>
                <a:uLnTx/>
                <a:uFillTx/>
                <a:latin typeface="Calibri"/>
                <a:ea typeface="+mn-ea"/>
                <a:cs typeface="+mn-cs"/>
              </a:rPr>
              <a:t> Electronics, Optical detectors, 3D printing, Flow </a:t>
            </a:r>
            <a:r>
              <a:rPr kumimoji="0" lang="it-IT" sz="1600" b="0" i="0" u="none" strike="noStrike" kern="1200" cap="none" spc="0" normalizeH="0" baseline="0" noProof="0" dirty="0" err="1">
                <a:ln>
                  <a:noFill/>
                </a:ln>
                <a:solidFill>
                  <a:prstClr val="black"/>
                </a:solidFill>
                <a:effectLst/>
                <a:uLnTx/>
                <a:uFillTx/>
                <a:latin typeface="Calibri"/>
                <a:ea typeface="+mn-ea"/>
                <a:cs typeface="+mn-cs"/>
              </a:rPr>
              <a:t>pumps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986E4FFF-14EC-4301-BEB7-46A083F2027C}"/>
              </a:ext>
            </a:extLst>
          </p:cNvPr>
          <p:cNvGrpSpPr>
            <a:grpSpLocks noChangeAspect="1"/>
          </p:cNvGrpSpPr>
          <p:nvPr/>
        </p:nvGrpSpPr>
        <p:grpSpPr>
          <a:xfrm>
            <a:off x="261283" y="2022348"/>
            <a:ext cx="4118244" cy="2194560"/>
            <a:chOff x="179388" y="1484313"/>
            <a:chExt cx="8785225" cy="4681537"/>
          </a:xfrm>
        </p:grpSpPr>
        <p:pic>
          <p:nvPicPr>
            <p:cNvPr id="16" name="Picture 15" descr="C:\Users\Utente\Desktop\droplet_breakup2.jpg">
              <a:extLst>
                <a:ext uri="{FF2B5EF4-FFF2-40B4-BE49-F238E27FC236}">
                  <a16:creationId xmlns:a16="http://schemas.microsoft.com/office/drawing/2014/main" id="{A9B07763-4E99-452B-8568-24E24AF8C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84313"/>
              <a:ext cx="5197475"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a:extLst>
                <a:ext uri="{FF2B5EF4-FFF2-40B4-BE49-F238E27FC236}">
                  <a16:creationId xmlns:a16="http://schemas.microsoft.com/office/drawing/2014/main" id="{B8DFA8C6-CB80-4BED-9EC5-DBB63B93D372}"/>
                </a:ext>
              </a:extLst>
            </p:cNvPr>
            <p:cNvGrpSpPr/>
            <p:nvPr/>
          </p:nvGrpSpPr>
          <p:grpSpPr>
            <a:xfrm>
              <a:off x="4859338" y="1700213"/>
              <a:ext cx="4105275" cy="3529012"/>
              <a:chOff x="4859338" y="1700213"/>
              <a:chExt cx="4105275" cy="3529012"/>
            </a:xfrm>
          </p:grpSpPr>
          <p:pic>
            <p:nvPicPr>
              <p:cNvPr id="18" name="Picture 4" descr="C:\Users\Davide\Desktop\presentazione PARIGI\altre presentazioni\master1.jpg">
                <a:extLst>
                  <a:ext uri="{FF2B5EF4-FFF2-40B4-BE49-F238E27FC236}">
                    <a16:creationId xmlns:a16="http://schemas.microsoft.com/office/drawing/2014/main" id="{0FD6DF67-2764-4E24-8320-63C237B1B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838" y="1700213"/>
                <a:ext cx="31527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e 19">
                <a:extLst>
                  <a:ext uri="{FF2B5EF4-FFF2-40B4-BE49-F238E27FC236}">
                    <a16:creationId xmlns:a16="http://schemas.microsoft.com/office/drawing/2014/main" id="{994CB83A-04D7-4EE9-BA67-A64706B4C2A2}"/>
                  </a:ext>
                </a:extLst>
              </p:cNvPr>
              <p:cNvSpPr/>
              <p:nvPr/>
            </p:nvSpPr>
            <p:spPr>
              <a:xfrm>
                <a:off x="7812088" y="2565400"/>
                <a:ext cx="576262" cy="460375"/>
              </a:xfrm>
              <a:prstGeom prst="ellipse">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it-IT"/>
              </a:p>
            </p:txBody>
          </p:sp>
          <p:cxnSp>
            <p:nvCxnSpPr>
              <p:cNvPr id="20" name="Connettore 1 20">
                <a:extLst>
                  <a:ext uri="{FF2B5EF4-FFF2-40B4-BE49-F238E27FC236}">
                    <a16:creationId xmlns:a16="http://schemas.microsoft.com/office/drawing/2014/main" id="{185866DF-DD25-46B2-A045-C2CA1E53170D}"/>
                  </a:ext>
                </a:extLst>
              </p:cNvPr>
              <p:cNvCxnSpPr>
                <a:stCxn id="19" idx="1"/>
              </p:cNvCxnSpPr>
              <p:nvPr/>
            </p:nvCxnSpPr>
            <p:spPr>
              <a:xfrm flipH="1">
                <a:off x="4859338" y="2632075"/>
                <a:ext cx="3036887" cy="11572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ttore 1 21">
                <a:extLst>
                  <a:ext uri="{FF2B5EF4-FFF2-40B4-BE49-F238E27FC236}">
                    <a16:creationId xmlns:a16="http://schemas.microsoft.com/office/drawing/2014/main" id="{8F28B63E-6D3E-4B33-9DD0-74E80B1CB0F4}"/>
                  </a:ext>
                </a:extLst>
              </p:cNvPr>
              <p:cNvCxnSpPr>
                <a:stCxn id="19" idx="5"/>
              </p:cNvCxnSpPr>
              <p:nvPr/>
            </p:nvCxnSpPr>
            <p:spPr>
              <a:xfrm flipH="1">
                <a:off x="7596188" y="2957513"/>
                <a:ext cx="708025" cy="22717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2" name="Picture 3" descr="C:\Users\Davide\Desktop\presentazione PARIGI\altre presentazioni\FotoMaster1.JPG">
                <a:extLst>
                  <a:ext uri="{FF2B5EF4-FFF2-40B4-BE49-F238E27FC236}">
                    <a16:creationId xmlns:a16="http://schemas.microsoft.com/office/drawing/2014/main" id="{C8BB7C69-9522-4C67-BAD4-0A644928B2B9}"/>
                  </a:ext>
                </a:extLst>
              </p:cNvPr>
              <p:cNvPicPr>
                <a:picLocks noChangeAspect="1" noChangeArrowheads="1"/>
              </p:cNvPicPr>
              <p:nvPr/>
            </p:nvPicPr>
            <p:blipFill>
              <a:blip r:embed="rId4" cstate="print"/>
              <a:srcRect/>
              <a:stretch>
                <a:fillRect/>
              </a:stretch>
            </p:blipFill>
            <p:spPr bwMode="auto">
              <a:xfrm rot="10800000">
                <a:off x="4880777" y="3789039"/>
                <a:ext cx="2724193" cy="1440160"/>
              </a:xfrm>
              <a:prstGeom prst="rect">
                <a:avLst/>
              </a:prstGeom>
              <a:solidFill>
                <a:srgbClr val="FFFFFF">
                  <a:shade val="85000"/>
                </a:srgbClr>
              </a:solidFill>
              <a:ln w="38100" cap="sq">
                <a:solidFill>
                  <a:srgbClr val="C0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pic>
        <p:nvPicPr>
          <p:cNvPr id="3" name="Picture 2">
            <a:extLst>
              <a:ext uri="{FF2B5EF4-FFF2-40B4-BE49-F238E27FC236}">
                <a16:creationId xmlns:a16="http://schemas.microsoft.com/office/drawing/2014/main" id="{04BE5F1E-0353-46CB-83E6-57AA8BC1FC9D}"/>
              </a:ext>
            </a:extLst>
          </p:cNvPr>
          <p:cNvPicPr>
            <a:picLocks noChangeAspect="1"/>
          </p:cNvPicPr>
          <p:nvPr/>
        </p:nvPicPr>
        <p:blipFill>
          <a:blip r:embed="rId5"/>
          <a:stretch>
            <a:fillRect/>
          </a:stretch>
        </p:blipFill>
        <p:spPr>
          <a:xfrm>
            <a:off x="5047049" y="2112027"/>
            <a:ext cx="3636315" cy="2377440"/>
          </a:xfrm>
          <a:prstGeom prst="rect">
            <a:avLst/>
          </a:prstGeom>
        </p:spPr>
      </p:pic>
    </p:spTree>
    <p:extLst>
      <p:ext uri="{BB962C8B-B14F-4D97-AF65-F5344CB8AC3E}">
        <p14:creationId xmlns:p14="http://schemas.microsoft.com/office/powerpoint/2010/main" val="4289876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ECD_TALK">
  <a:themeElements>
    <a:clrScheme name="OECD_TAL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ECD_TALK">
      <a:majorFont>
        <a:latin typeface="Helvetica"/>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Comic Sans M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Comic Sans MS" pitchFamily="1" charset="0"/>
          </a:defRPr>
        </a:defPPr>
      </a:lstStyle>
    </a:lnDef>
  </a:objectDefaults>
  <a:extraClrSchemeLst>
    <a:extraClrScheme>
      <a:clrScheme name="OECD_TAL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ECD_TAL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ECD_TAL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ECD_TAL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ECD_TAL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ECD_TAL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ECD_TAL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1627</TotalTime>
  <Words>2367</Words>
  <Application>Microsoft Office PowerPoint</Application>
  <PresentationFormat>On-screen Show (4:3)</PresentationFormat>
  <Paragraphs>305</Paragraphs>
  <Slides>28</Slides>
  <Notes>7</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28</vt:i4>
      </vt:variant>
    </vt:vector>
  </HeadingPairs>
  <TitlesOfParts>
    <vt:vector size="51" baseType="lpstr">
      <vt:lpstr>ＭＳ Ｐゴシック</vt:lpstr>
      <vt:lpstr>Arial</vt:lpstr>
      <vt:lpstr>Arial Unicode MS</vt:lpstr>
      <vt:lpstr>Bitstream Vera Sans</vt:lpstr>
      <vt:lpstr>Calibri</vt:lpstr>
      <vt:lpstr>Cambria Math</vt:lpstr>
      <vt:lpstr>Comic Sans MS</vt:lpstr>
      <vt:lpstr>DejaVu Sans</vt:lpstr>
      <vt:lpstr>Helvetica</vt:lpstr>
      <vt:lpstr>Helvetica (Heading)</vt:lpstr>
      <vt:lpstr>HG Mincho Light J</vt:lpstr>
      <vt:lpstr>Papyrus</vt:lpstr>
      <vt:lpstr>Symbol</vt:lpstr>
      <vt:lpstr>Times</vt:lpstr>
      <vt:lpstr>Times New Roman</vt:lpstr>
      <vt:lpstr>Ubuntu</vt:lpstr>
      <vt:lpstr>Wingdings</vt:lpstr>
      <vt:lpstr>Zapf Dingbats</vt:lpstr>
      <vt:lpstr>Office Theme</vt:lpstr>
      <vt:lpstr>1_Office Theme</vt:lpstr>
      <vt:lpstr>2_Office Theme</vt:lpstr>
      <vt:lpstr>3_Office Theme</vt:lpstr>
      <vt:lpstr>1_OECD_TALK</vt:lpstr>
      <vt:lpstr>PowerPoint Presentation</vt:lpstr>
      <vt:lpstr>PowerPoint Presentation</vt:lpstr>
      <vt:lpstr>PowerPoint Presentation</vt:lpstr>
      <vt:lpstr>PowerPoint Presentation</vt:lpstr>
      <vt:lpstr>PowerPoint Presentation</vt:lpstr>
      <vt:lpstr>PowerPoint Presentation</vt:lpstr>
      <vt:lpstr>Superconductivity projects Below a critical temperature Tc, superconductors enters a novel quantum state and offer no resistance to the passage of electrical current</vt:lpstr>
      <vt:lpstr>Solid state projects Metallic conductors exhibit characteristic transport properties dependent on temperature</vt:lpstr>
      <vt:lpstr>Soft matter projects Microfluidics is an emerging technology to control micrometric amount of liquids for  applications in soft matter, biochemistry, medicine…</vt:lpstr>
      <vt:lpstr>PowerPoint Presentation</vt:lpstr>
      <vt:lpstr>Optics projects (1)</vt:lpstr>
      <vt:lpstr>Optics projects (2)</vt:lpstr>
      <vt:lpstr>PowerPoint Presentation</vt:lpstr>
      <vt:lpstr>Experimental activity will be done  at the Laboratori Nazionali di Legnaro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Cosmic muons detection: measurement of their lifetime</vt:lpstr>
      <vt:lpstr>Two steps experiment/Lab Modules</vt:lpstr>
      <vt:lpstr>G.Collazuol, G.Simi</vt:lpstr>
      <vt:lpstr>Experiment in 3 phases</vt:lpstr>
      <vt:lpstr>G.Collazuol, G.Simi</vt:lpstr>
      <vt:lpstr>Experiment in 3 phases</vt:lpstr>
      <vt:lpstr>PowerPoint Presentation</vt:lpstr>
    </vt:vector>
  </TitlesOfParts>
  <Company>INFN-LNL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Alberto Stefanini</dc:creator>
  <cp:lastModifiedBy>Giampaolo Mistura</cp:lastModifiedBy>
  <cp:revision>102</cp:revision>
  <cp:lastPrinted>2018-02-19T08:16:08Z</cp:lastPrinted>
  <dcterms:created xsi:type="dcterms:W3CDTF">2014-03-01T18:13:41Z</dcterms:created>
  <dcterms:modified xsi:type="dcterms:W3CDTF">2020-03-09T15:33:56Z</dcterms:modified>
</cp:coreProperties>
</file>